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sldIdLst>
    <p:sldId id="257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E45309-CC97-46EC-9803-764751B8066E}" v="1" dt="2023-02-16T12:06:32.463"/>
    <p1510:client id="{AD9CF825-BFB4-4050-AB70-1976D94ACDA5}" v="42" dt="2023-02-16T12:06:20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Vermeir" userId="S::christopher.vermeir@dilbeek.be::2fbb277f-93bd-49f8-b882-578b6fe22587" providerId="AD" clId="Web-{AD9CF825-BFB4-4050-AB70-1976D94ACDA5}"/>
    <pc:docChg chg="addSld modSld addMainMaster">
      <pc:chgData name="Christopher Vermeir" userId="S::christopher.vermeir@dilbeek.be::2fbb277f-93bd-49f8-b882-578b6fe22587" providerId="AD" clId="Web-{AD9CF825-BFB4-4050-AB70-1976D94ACDA5}" dt="2023-02-16T12:06:20.055" v="42" actId="14100"/>
      <pc:docMkLst>
        <pc:docMk/>
      </pc:docMkLst>
      <pc:sldChg chg="modSp add">
        <pc:chgData name="Christopher Vermeir" userId="S::christopher.vermeir@dilbeek.be::2fbb277f-93bd-49f8-b882-578b6fe22587" providerId="AD" clId="Web-{AD9CF825-BFB4-4050-AB70-1976D94ACDA5}" dt="2023-02-16T12:06:20.055" v="42" actId="14100"/>
        <pc:sldMkLst>
          <pc:docMk/>
          <pc:sldMk cId="3279745120" sldId="257"/>
        </pc:sldMkLst>
        <pc:spChg chg="mod">
          <ac:chgData name="Christopher Vermeir" userId="S::christopher.vermeir@dilbeek.be::2fbb277f-93bd-49f8-b882-578b6fe22587" providerId="AD" clId="Web-{AD9CF825-BFB4-4050-AB70-1976D94ACDA5}" dt="2023-02-16T12:06:20.055" v="42" actId="14100"/>
          <ac:spMkLst>
            <pc:docMk/>
            <pc:sldMk cId="3279745120" sldId="257"/>
            <ac:spMk id="7" creationId="{981A430E-B9EF-F5BD-0BDF-2E883C5DA23A}"/>
          </ac:spMkLst>
        </pc:spChg>
      </pc:sldChg>
      <pc:sldMasterChg chg="add addSldLayout">
        <pc:chgData name="Christopher Vermeir" userId="S::christopher.vermeir@dilbeek.be::2fbb277f-93bd-49f8-b882-578b6fe22587" providerId="AD" clId="Web-{AD9CF825-BFB4-4050-AB70-1976D94ACDA5}" dt="2023-02-16T12:05:25.788" v="0"/>
        <pc:sldMasterMkLst>
          <pc:docMk/>
          <pc:sldMasterMk cId="3703138113" sldId="2147483661"/>
        </pc:sldMasterMkLst>
        <pc:sldLayoutChg chg="add">
          <pc:chgData name="Christopher Vermeir" userId="S::christopher.vermeir@dilbeek.be::2fbb277f-93bd-49f8-b882-578b6fe22587" providerId="AD" clId="Web-{AD9CF825-BFB4-4050-AB70-1976D94ACDA5}" dt="2023-02-16T12:05:25.788" v="0"/>
          <pc:sldLayoutMkLst>
            <pc:docMk/>
            <pc:sldMasterMk cId="3703138113" sldId="2147483661"/>
            <pc:sldLayoutMk cId="2651060265" sldId="2147483662"/>
          </pc:sldLayoutMkLst>
        </pc:sldLayoutChg>
        <pc:sldLayoutChg chg="add">
          <pc:chgData name="Christopher Vermeir" userId="S::christopher.vermeir@dilbeek.be::2fbb277f-93bd-49f8-b882-578b6fe22587" providerId="AD" clId="Web-{AD9CF825-BFB4-4050-AB70-1976D94ACDA5}" dt="2023-02-16T12:05:25.788" v="0"/>
          <pc:sldLayoutMkLst>
            <pc:docMk/>
            <pc:sldMasterMk cId="3703138113" sldId="2147483661"/>
            <pc:sldLayoutMk cId="3222433162" sldId="2147483663"/>
          </pc:sldLayoutMkLst>
        </pc:sldLayoutChg>
        <pc:sldLayoutChg chg="add">
          <pc:chgData name="Christopher Vermeir" userId="S::christopher.vermeir@dilbeek.be::2fbb277f-93bd-49f8-b882-578b6fe22587" providerId="AD" clId="Web-{AD9CF825-BFB4-4050-AB70-1976D94ACDA5}" dt="2023-02-16T12:05:25.788" v="0"/>
          <pc:sldLayoutMkLst>
            <pc:docMk/>
            <pc:sldMasterMk cId="3703138113" sldId="2147483661"/>
            <pc:sldLayoutMk cId="4097264059" sldId="2147483664"/>
          </pc:sldLayoutMkLst>
        </pc:sldLayoutChg>
        <pc:sldLayoutChg chg="add">
          <pc:chgData name="Christopher Vermeir" userId="S::christopher.vermeir@dilbeek.be::2fbb277f-93bd-49f8-b882-578b6fe22587" providerId="AD" clId="Web-{AD9CF825-BFB4-4050-AB70-1976D94ACDA5}" dt="2023-02-16T12:05:25.788" v="0"/>
          <pc:sldLayoutMkLst>
            <pc:docMk/>
            <pc:sldMasterMk cId="3703138113" sldId="2147483661"/>
            <pc:sldLayoutMk cId="3416079162" sldId="2147483665"/>
          </pc:sldLayoutMkLst>
        </pc:sldLayoutChg>
        <pc:sldLayoutChg chg="add">
          <pc:chgData name="Christopher Vermeir" userId="S::christopher.vermeir@dilbeek.be::2fbb277f-93bd-49f8-b882-578b6fe22587" providerId="AD" clId="Web-{AD9CF825-BFB4-4050-AB70-1976D94ACDA5}" dt="2023-02-16T12:05:25.788" v="0"/>
          <pc:sldLayoutMkLst>
            <pc:docMk/>
            <pc:sldMasterMk cId="3703138113" sldId="2147483661"/>
            <pc:sldLayoutMk cId="3576646081" sldId="2147483666"/>
          </pc:sldLayoutMkLst>
        </pc:sldLayoutChg>
        <pc:sldLayoutChg chg="add">
          <pc:chgData name="Christopher Vermeir" userId="S::christopher.vermeir@dilbeek.be::2fbb277f-93bd-49f8-b882-578b6fe22587" providerId="AD" clId="Web-{AD9CF825-BFB4-4050-AB70-1976D94ACDA5}" dt="2023-02-16T12:05:25.788" v="0"/>
          <pc:sldLayoutMkLst>
            <pc:docMk/>
            <pc:sldMasterMk cId="3703138113" sldId="2147483661"/>
            <pc:sldLayoutMk cId="3940226942" sldId="2147483667"/>
          </pc:sldLayoutMkLst>
        </pc:sldLayoutChg>
        <pc:sldLayoutChg chg="add">
          <pc:chgData name="Christopher Vermeir" userId="S::christopher.vermeir@dilbeek.be::2fbb277f-93bd-49f8-b882-578b6fe22587" providerId="AD" clId="Web-{AD9CF825-BFB4-4050-AB70-1976D94ACDA5}" dt="2023-02-16T12:05:25.788" v="0"/>
          <pc:sldLayoutMkLst>
            <pc:docMk/>
            <pc:sldMasterMk cId="3703138113" sldId="2147483661"/>
            <pc:sldLayoutMk cId="1878213034" sldId="2147483668"/>
          </pc:sldLayoutMkLst>
        </pc:sldLayoutChg>
        <pc:sldLayoutChg chg="add">
          <pc:chgData name="Christopher Vermeir" userId="S::christopher.vermeir@dilbeek.be::2fbb277f-93bd-49f8-b882-578b6fe22587" providerId="AD" clId="Web-{AD9CF825-BFB4-4050-AB70-1976D94ACDA5}" dt="2023-02-16T12:05:25.788" v="0"/>
          <pc:sldLayoutMkLst>
            <pc:docMk/>
            <pc:sldMasterMk cId="3703138113" sldId="2147483661"/>
            <pc:sldLayoutMk cId="3670715549" sldId="2147483669"/>
          </pc:sldLayoutMkLst>
        </pc:sldLayoutChg>
        <pc:sldLayoutChg chg="add">
          <pc:chgData name="Christopher Vermeir" userId="S::christopher.vermeir@dilbeek.be::2fbb277f-93bd-49f8-b882-578b6fe22587" providerId="AD" clId="Web-{AD9CF825-BFB4-4050-AB70-1976D94ACDA5}" dt="2023-02-16T12:05:25.788" v="0"/>
          <pc:sldLayoutMkLst>
            <pc:docMk/>
            <pc:sldMasterMk cId="3703138113" sldId="2147483661"/>
            <pc:sldLayoutMk cId="3844802901" sldId="2147483670"/>
          </pc:sldLayoutMkLst>
        </pc:sldLayoutChg>
        <pc:sldLayoutChg chg="add">
          <pc:chgData name="Christopher Vermeir" userId="S::christopher.vermeir@dilbeek.be::2fbb277f-93bd-49f8-b882-578b6fe22587" providerId="AD" clId="Web-{AD9CF825-BFB4-4050-AB70-1976D94ACDA5}" dt="2023-02-16T12:05:25.788" v="0"/>
          <pc:sldLayoutMkLst>
            <pc:docMk/>
            <pc:sldMasterMk cId="3703138113" sldId="2147483661"/>
            <pc:sldLayoutMk cId="1752432900" sldId="2147483671"/>
          </pc:sldLayoutMkLst>
        </pc:sldLayoutChg>
        <pc:sldLayoutChg chg="add">
          <pc:chgData name="Christopher Vermeir" userId="S::christopher.vermeir@dilbeek.be::2fbb277f-93bd-49f8-b882-578b6fe22587" providerId="AD" clId="Web-{AD9CF825-BFB4-4050-AB70-1976D94ACDA5}" dt="2023-02-16T12:05:25.788" v="0"/>
          <pc:sldLayoutMkLst>
            <pc:docMk/>
            <pc:sldMasterMk cId="3703138113" sldId="2147483661"/>
            <pc:sldLayoutMk cId="748710441" sldId="2147483672"/>
          </pc:sldLayoutMkLst>
        </pc:sldLayoutChg>
      </pc:sldMasterChg>
    </pc:docChg>
  </pc:docChgLst>
  <pc:docChgLst>
    <pc:chgData name="Christopher Vermeir" userId="S::christopher.vermeir@dilbeek.be::2fbb277f-93bd-49f8-b882-578b6fe22587" providerId="AD" clId="Web-{21E45309-CC97-46EC-9803-764751B8066E}"/>
    <pc:docChg chg="delSld">
      <pc:chgData name="Christopher Vermeir" userId="S::christopher.vermeir@dilbeek.be::2fbb277f-93bd-49f8-b882-578b6fe22587" providerId="AD" clId="Web-{21E45309-CC97-46EC-9803-764751B8066E}" dt="2023-02-16T12:06:32.463" v="0"/>
      <pc:docMkLst>
        <pc:docMk/>
      </pc:docMkLst>
      <pc:sldChg chg="del">
        <pc:chgData name="Christopher Vermeir" userId="S::christopher.vermeir@dilbeek.be::2fbb277f-93bd-49f8-b882-578b6fe22587" providerId="AD" clId="Web-{21E45309-CC97-46EC-9803-764751B8066E}" dt="2023-02-16T12:06:32.463" v="0"/>
        <pc:sldMkLst>
          <pc:docMk/>
          <pc:sldMk cId="3351439039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 14">
            <a:extLst>
              <a:ext uri="{FF2B5EF4-FFF2-40B4-BE49-F238E27FC236}">
                <a16:creationId xmlns:a16="http://schemas.microsoft.com/office/drawing/2014/main" id="{725A1C3A-F9CD-417C-9156-F43253402DD6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ECB885-5627-452E-A878-9FC30477F7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3080658"/>
            <a:ext cx="9409454" cy="2122713"/>
          </a:xfrm>
        </p:spPr>
        <p:txBody>
          <a:bodyPr lIns="0" tIns="0" rIns="0" bIns="0" anchor="t" anchorCtr="0"/>
          <a:lstStyle>
            <a:lvl1pPr algn="l">
              <a:defRPr sz="5000" b="1">
                <a:solidFill>
                  <a:schemeClr val="accent2"/>
                </a:solidFill>
              </a:defRPr>
            </a:lvl1pPr>
          </a:lstStyle>
          <a:p>
            <a:r>
              <a:rPr lang="nl-NL"/>
              <a:t>HOOFDTITEL</a:t>
            </a:r>
            <a:endParaRPr lang="nl-B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596F766-AD83-48E1-BFE2-A629A34924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8911" y="6345466"/>
            <a:ext cx="1417635" cy="284537"/>
          </a:xfrm>
          <a:prstGeom prst="rect">
            <a:avLst/>
          </a:prstGeom>
        </p:spPr>
      </p:pic>
      <p:sp>
        <p:nvSpPr>
          <p:cNvPr id="14" name="Tijdelijke aanduiding voor dianummer 5">
            <a:extLst>
              <a:ext uri="{FF2B5EF4-FFF2-40B4-BE49-F238E27FC236}">
                <a16:creationId xmlns:a16="http://schemas.microsoft.com/office/drawing/2014/main" id="{FEDC569F-B830-4C83-A37D-52C81C6E6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/>
              <a:t> </a:t>
            </a:r>
            <a:r>
              <a:rPr lang="nl-BE">
                <a:cs typeface="Arial" panose="020B0604020202020204" pitchFamily="34" charset="0"/>
              </a:rPr>
              <a:t>● Presentatienaam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1060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14">
            <a:extLst>
              <a:ext uri="{FF2B5EF4-FFF2-40B4-BE49-F238E27FC236}">
                <a16:creationId xmlns:a16="http://schemas.microsoft.com/office/drawing/2014/main" id="{49ECA58B-4C8A-41E6-B1FF-8E4F83A1C4AF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/>
              <a:t> </a:t>
            </a:r>
            <a:r>
              <a:rPr lang="nl-BE">
                <a:cs typeface="Arial" panose="020B0604020202020204" pitchFamily="34" charset="0"/>
              </a:rPr>
              <a:t>● Presentatienaam</a:t>
            </a:r>
            <a:endParaRPr lang="nl-B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19" name="Ondertitel 2">
            <a:extLst>
              <a:ext uri="{FF2B5EF4-FFF2-40B4-BE49-F238E27FC236}">
                <a16:creationId xmlns:a16="http://schemas.microsoft.com/office/drawing/2014/main" id="{DAE51B2F-60CC-44F6-9F0B-9AB16CB6F4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9457" y="4010816"/>
            <a:ext cx="9409454" cy="1464695"/>
          </a:xfr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err="1"/>
              <a:t>Subtekst</a:t>
            </a:r>
            <a:endParaRPr lang="nl-BE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D2BB69BF-78CA-4169-92B6-3D36CDCC91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7" y="3019597"/>
            <a:ext cx="9409455" cy="7987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nl-NL"/>
              <a:t>TUSSENTITEL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2433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eldia 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14">
            <a:extLst>
              <a:ext uri="{FF2B5EF4-FFF2-40B4-BE49-F238E27FC236}">
                <a16:creationId xmlns:a16="http://schemas.microsoft.com/office/drawing/2014/main" id="{A7BA0A28-2C0E-44C5-882F-5218617CD23A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/>
              <a:t> </a:t>
            </a:r>
            <a:r>
              <a:rPr lang="nl-BE">
                <a:cs typeface="Arial" panose="020B0604020202020204" pitchFamily="34" charset="0"/>
              </a:rPr>
              <a:t>● Presentatienaam</a:t>
            </a:r>
            <a:endParaRPr lang="nl-B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26" name="Tijdelijke aanduiding voor afbeelding 25">
            <a:extLst>
              <a:ext uri="{FF2B5EF4-FFF2-40B4-BE49-F238E27FC236}">
                <a16:creationId xmlns:a16="http://schemas.microsoft.com/office/drawing/2014/main" id="{A224E950-9C51-4D52-8841-41603C0EFD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6798" y="-9525"/>
            <a:ext cx="5829506" cy="6119630"/>
          </a:xfrm>
          <a:custGeom>
            <a:avLst/>
            <a:gdLst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7302"/>
              <a:gd name="connsiteY0" fmla="*/ 0 h 4910083"/>
              <a:gd name="connsiteX1" fmla="*/ 3897313 w 4677302"/>
              <a:gd name="connsiteY1" fmla="*/ 0 h 4910083"/>
              <a:gd name="connsiteX2" fmla="*/ 4676776 w 4677302"/>
              <a:gd name="connsiteY2" fmla="*/ 779463 h 4910083"/>
              <a:gd name="connsiteX3" fmla="*/ 4676775 w 4677302"/>
              <a:gd name="connsiteY3" fmla="*/ 4128803 h 4910083"/>
              <a:gd name="connsiteX4" fmla="*/ 3897312 w 4677302"/>
              <a:gd name="connsiteY4" fmla="*/ 4908266 h 4910083"/>
              <a:gd name="connsiteX5" fmla="*/ 779463 w 4677302"/>
              <a:gd name="connsiteY5" fmla="*/ 4908265 h 4910083"/>
              <a:gd name="connsiteX6" fmla="*/ 765106 w 4677302"/>
              <a:gd name="connsiteY6" fmla="*/ 4907540 h 4910083"/>
              <a:gd name="connsiteX7" fmla="*/ 0 w 4677302"/>
              <a:gd name="connsiteY7" fmla="*/ 4907540 h 4910083"/>
              <a:gd name="connsiteX8" fmla="*/ 0 w 4677302"/>
              <a:gd name="connsiteY8" fmla="*/ 4128802 h 4910083"/>
              <a:gd name="connsiteX9" fmla="*/ 0 w 4677302"/>
              <a:gd name="connsiteY9" fmla="*/ 779463 h 4910083"/>
              <a:gd name="connsiteX10" fmla="*/ 0 w 4677302"/>
              <a:gd name="connsiteY10" fmla="*/ 577 h 4910083"/>
              <a:gd name="connsiteX11" fmla="*/ 768037 w 4677302"/>
              <a:gd name="connsiteY11" fmla="*/ 577 h 4910083"/>
              <a:gd name="connsiteX12" fmla="*/ 779463 w 4677302"/>
              <a:gd name="connsiteY12" fmla="*/ 0 h 491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77302" h="4910083">
                <a:moveTo>
                  <a:pt x="779463" y="0"/>
                </a:moveTo>
                <a:lnTo>
                  <a:pt x="3897313" y="0"/>
                </a:lnTo>
                <a:cubicBezTo>
                  <a:pt x="4327799" y="0"/>
                  <a:pt x="4676776" y="187052"/>
                  <a:pt x="4676776" y="779463"/>
                </a:cubicBezTo>
                <a:cubicBezTo>
                  <a:pt x="4676776" y="1895910"/>
                  <a:pt x="4676775" y="3012356"/>
                  <a:pt x="4676775" y="4128803"/>
                </a:cubicBezTo>
                <a:cubicBezTo>
                  <a:pt x="4689877" y="4598592"/>
                  <a:pt x="4459531" y="4938045"/>
                  <a:pt x="3897312" y="4908266"/>
                </a:cubicBezTo>
                <a:lnTo>
                  <a:pt x="779463" y="4908265"/>
                </a:lnTo>
                <a:lnTo>
                  <a:pt x="765106" y="4907540"/>
                </a:lnTo>
                <a:lnTo>
                  <a:pt x="0" y="4907540"/>
                </a:lnTo>
                <a:lnTo>
                  <a:pt x="0" y="4128802"/>
                </a:lnTo>
                <a:lnTo>
                  <a:pt x="0" y="779463"/>
                </a:lnTo>
                <a:lnTo>
                  <a:pt x="0" y="577"/>
                </a:lnTo>
                <a:lnTo>
                  <a:pt x="768037" y="577"/>
                </a:lnTo>
                <a:lnTo>
                  <a:pt x="779463" y="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endParaRPr lang="nl-BE"/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D8E828C2-8807-46AD-AF16-DE3DA4C98C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9458" y="4010816"/>
            <a:ext cx="4495799" cy="1464695"/>
          </a:xfr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err="1"/>
              <a:t>Subtekst</a:t>
            </a:r>
            <a:endParaRPr lang="nl-BE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99A97912-C71F-4FD0-B986-8EFBDB304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8" y="3019597"/>
            <a:ext cx="4495800" cy="7987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nl-NL"/>
              <a:t>TUSSENTITEL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7264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eldia 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 14">
            <a:extLst>
              <a:ext uri="{FF2B5EF4-FFF2-40B4-BE49-F238E27FC236}">
                <a16:creationId xmlns:a16="http://schemas.microsoft.com/office/drawing/2014/main" id="{B4ADCE44-28AD-4AA7-B6BD-48D632D2E7AE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/>
              <a:t> </a:t>
            </a:r>
            <a:r>
              <a:rPr lang="nl-BE">
                <a:cs typeface="Arial" panose="020B0604020202020204" pitchFamily="34" charset="0"/>
              </a:rPr>
              <a:t>● Presentatienaam</a:t>
            </a:r>
            <a:endParaRPr lang="nl-B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A6563EEA-72BF-4936-B62C-6D41B25FC5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743200" cy="6119999"/>
          </a:xfrm>
        </p:spPr>
        <p:txBody>
          <a:bodyPr/>
          <a:lstStyle/>
          <a:p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E5F6494-288D-4C2E-AAC1-1E6E7DBAB4ED}"/>
              </a:ext>
            </a:extLst>
          </p:cNvPr>
          <p:cNvSpPr/>
          <p:nvPr userDrawn="1"/>
        </p:nvSpPr>
        <p:spPr>
          <a:xfrm>
            <a:off x="0" y="3052950"/>
            <a:ext cx="276227" cy="3805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4A799AC-4C82-4149-B4A3-4E350079E6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1399" y="3080658"/>
            <a:ext cx="6927511" cy="783771"/>
          </a:xfrm>
        </p:spPr>
        <p:txBody>
          <a:bodyPr lIns="0" tIns="0" rIns="0" bIns="0" anchor="t" anchorCtr="0"/>
          <a:lstStyle>
            <a:lvl1pPr algn="l"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nl-NL"/>
              <a:t>TUSSENTITEL</a:t>
            </a:r>
            <a:endParaRPr lang="nl-BE"/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C11EBB4D-FDC5-4279-B8F5-56AB845723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1399" y="4010816"/>
            <a:ext cx="6927511" cy="1464695"/>
          </a:xfr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err="1"/>
              <a:t>Subtekst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6079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l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5B3A23C-BA4D-4483-944C-030C27CDC2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/>
              <a:t> </a:t>
            </a:r>
            <a:r>
              <a:rPr lang="nl-BE">
                <a:cs typeface="Arial" panose="020B0604020202020204" pitchFamily="34" charset="0"/>
              </a:rPr>
              <a:t>● Presentatienaam</a:t>
            </a:r>
            <a:endParaRPr lang="nl-B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9457" y="1948544"/>
            <a:ext cx="9409454" cy="3407002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nl-NL"/>
              <a:t>Ondertitel</a:t>
            </a:r>
          </a:p>
          <a:p>
            <a:pPr lvl="1"/>
            <a:r>
              <a:rPr lang="nl-NL"/>
              <a:t>Tekst</a:t>
            </a:r>
          </a:p>
          <a:p>
            <a:pPr lvl="2"/>
            <a:r>
              <a:rPr lang="nl-NL"/>
              <a:t>opsomming</a:t>
            </a:r>
          </a:p>
          <a:p>
            <a:pPr lvl="2"/>
            <a:r>
              <a:rPr lang="nl-NL"/>
              <a:t>opsomming</a:t>
            </a:r>
          </a:p>
          <a:p>
            <a:pPr lvl="2"/>
            <a:r>
              <a:rPr lang="nl-NL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800102"/>
            <a:ext cx="9409454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accent2"/>
                </a:solidFill>
              </a:defRPr>
            </a:lvl1pPr>
          </a:lstStyle>
          <a:p>
            <a:r>
              <a:rPr lang="nl-NL"/>
              <a:t>Titel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6646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8D52633-5B9B-46F1-9329-E93BED6CCE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5A42311-7242-4BBF-93B7-2AEB96153B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/>
              <a:t> </a:t>
            </a:r>
            <a:r>
              <a:rPr lang="nl-BE">
                <a:solidFill>
                  <a:schemeClr val="tx1"/>
                </a:solidFill>
                <a:cs typeface="Arial" panose="020B0604020202020204" pitchFamily="34" charset="0"/>
              </a:rPr>
              <a:t>●</a:t>
            </a:r>
            <a:r>
              <a:rPr lang="nl-BE">
                <a:cs typeface="Arial" panose="020B0604020202020204" pitchFamily="34" charset="0"/>
              </a:rPr>
              <a:t> Presentatienaam</a:t>
            </a:r>
            <a:endParaRPr lang="nl-B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555471" y="6340651"/>
            <a:ext cx="360301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9457" y="1948544"/>
            <a:ext cx="9409454" cy="3407002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nl-NL"/>
              <a:t>Ondertitel</a:t>
            </a:r>
          </a:p>
          <a:p>
            <a:pPr lvl="1"/>
            <a:r>
              <a:rPr lang="nl-NL"/>
              <a:t>Tekst</a:t>
            </a:r>
          </a:p>
          <a:p>
            <a:pPr lvl="2"/>
            <a:r>
              <a:rPr lang="nl-NL"/>
              <a:t>opsomming</a:t>
            </a:r>
          </a:p>
          <a:p>
            <a:pPr lvl="2"/>
            <a:r>
              <a:rPr lang="nl-NL"/>
              <a:t>opsomming</a:t>
            </a:r>
          </a:p>
          <a:p>
            <a:pPr lvl="2"/>
            <a:r>
              <a:rPr lang="nl-NL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800102"/>
            <a:ext cx="9409454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accent2"/>
                </a:solidFill>
              </a:defRPr>
            </a:lvl1pPr>
          </a:lstStyle>
          <a:p>
            <a:r>
              <a:rPr lang="nl-NL"/>
              <a:t>Titel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0226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/>
              <a:t> </a:t>
            </a:r>
            <a:r>
              <a:rPr lang="nl-BE">
                <a:cs typeface="Arial" panose="020B0604020202020204" pitchFamily="34" charset="0"/>
              </a:rPr>
              <a:t>● Presentatienaam</a:t>
            </a:r>
            <a:endParaRPr lang="nl-B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9458" y="1948544"/>
            <a:ext cx="4539342" cy="3407002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nl-NL"/>
              <a:t>Ondertitel</a:t>
            </a:r>
          </a:p>
          <a:p>
            <a:pPr lvl="1"/>
            <a:r>
              <a:rPr lang="nl-NL"/>
              <a:t>Tekst</a:t>
            </a:r>
          </a:p>
          <a:p>
            <a:pPr lvl="2"/>
            <a:r>
              <a:rPr lang="nl-NL"/>
              <a:t>opsomming</a:t>
            </a:r>
          </a:p>
          <a:p>
            <a:pPr lvl="2"/>
            <a:r>
              <a:rPr lang="nl-NL"/>
              <a:t>opsomming</a:t>
            </a:r>
          </a:p>
          <a:p>
            <a:pPr lvl="2"/>
            <a:r>
              <a:rPr lang="nl-NL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8" y="800102"/>
            <a:ext cx="4539342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accent2"/>
                </a:solidFill>
              </a:defRPr>
            </a:lvl1pPr>
          </a:lstStyle>
          <a:p>
            <a:r>
              <a:rPr lang="nl-NL"/>
              <a:t>Titel</a:t>
            </a:r>
            <a:endParaRPr lang="nl-BE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03A2A81A-D14A-4C0C-BF5A-2C34D546A1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57256" y="253399"/>
            <a:ext cx="5579047" cy="5856706"/>
          </a:xfrm>
          <a:custGeom>
            <a:avLst/>
            <a:gdLst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7302"/>
              <a:gd name="connsiteY0" fmla="*/ 0 h 4910083"/>
              <a:gd name="connsiteX1" fmla="*/ 3897313 w 4677302"/>
              <a:gd name="connsiteY1" fmla="*/ 0 h 4910083"/>
              <a:gd name="connsiteX2" fmla="*/ 4676776 w 4677302"/>
              <a:gd name="connsiteY2" fmla="*/ 779463 h 4910083"/>
              <a:gd name="connsiteX3" fmla="*/ 4676775 w 4677302"/>
              <a:gd name="connsiteY3" fmla="*/ 4128803 h 4910083"/>
              <a:gd name="connsiteX4" fmla="*/ 3897312 w 4677302"/>
              <a:gd name="connsiteY4" fmla="*/ 4908266 h 4910083"/>
              <a:gd name="connsiteX5" fmla="*/ 779463 w 4677302"/>
              <a:gd name="connsiteY5" fmla="*/ 4908265 h 4910083"/>
              <a:gd name="connsiteX6" fmla="*/ 765106 w 4677302"/>
              <a:gd name="connsiteY6" fmla="*/ 4907540 h 4910083"/>
              <a:gd name="connsiteX7" fmla="*/ 0 w 4677302"/>
              <a:gd name="connsiteY7" fmla="*/ 4907540 h 4910083"/>
              <a:gd name="connsiteX8" fmla="*/ 0 w 4677302"/>
              <a:gd name="connsiteY8" fmla="*/ 4128802 h 4910083"/>
              <a:gd name="connsiteX9" fmla="*/ 0 w 4677302"/>
              <a:gd name="connsiteY9" fmla="*/ 779463 h 4910083"/>
              <a:gd name="connsiteX10" fmla="*/ 0 w 4677302"/>
              <a:gd name="connsiteY10" fmla="*/ 577 h 4910083"/>
              <a:gd name="connsiteX11" fmla="*/ 768037 w 4677302"/>
              <a:gd name="connsiteY11" fmla="*/ 577 h 4910083"/>
              <a:gd name="connsiteX12" fmla="*/ 779463 w 4677302"/>
              <a:gd name="connsiteY12" fmla="*/ 0 h 491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77302" h="4910083">
                <a:moveTo>
                  <a:pt x="779463" y="0"/>
                </a:moveTo>
                <a:lnTo>
                  <a:pt x="3897313" y="0"/>
                </a:lnTo>
                <a:cubicBezTo>
                  <a:pt x="4327799" y="0"/>
                  <a:pt x="4676776" y="187052"/>
                  <a:pt x="4676776" y="779463"/>
                </a:cubicBezTo>
                <a:cubicBezTo>
                  <a:pt x="4676776" y="1895910"/>
                  <a:pt x="4676775" y="3012356"/>
                  <a:pt x="4676775" y="4128803"/>
                </a:cubicBezTo>
                <a:cubicBezTo>
                  <a:pt x="4689877" y="4598592"/>
                  <a:pt x="4459531" y="4938045"/>
                  <a:pt x="3897312" y="4908266"/>
                </a:cubicBezTo>
                <a:lnTo>
                  <a:pt x="779463" y="4908265"/>
                </a:lnTo>
                <a:lnTo>
                  <a:pt x="765106" y="4907540"/>
                </a:lnTo>
                <a:lnTo>
                  <a:pt x="0" y="4907540"/>
                </a:lnTo>
                <a:lnTo>
                  <a:pt x="0" y="4128802"/>
                </a:lnTo>
                <a:lnTo>
                  <a:pt x="0" y="779463"/>
                </a:lnTo>
                <a:lnTo>
                  <a:pt x="0" y="577"/>
                </a:lnTo>
                <a:lnTo>
                  <a:pt x="768037" y="577"/>
                </a:lnTo>
                <a:lnTo>
                  <a:pt x="779463" y="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8213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beelddu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/>
              <a:t> </a:t>
            </a:r>
            <a:r>
              <a:rPr lang="nl-BE">
                <a:cs typeface="Arial" panose="020B0604020202020204" pitchFamily="34" charset="0"/>
              </a:rPr>
              <a:t>● Presentatienaam</a:t>
            </a:r>
            <a:endParaRPr lang="nl-B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9458" y="1948544"/>
            <a:ext cx="7434942" cy="3407002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nl-NL"/>
              <a:t>Ondertitel</a:t>
            </a:r>
          </a:p>
          <a:p>
            <a:pPr lvl="1"/>
            <a:r>
              <a:rPr lang="nl-NL"/>
              <a:t>Tekst</a:t>
            </a:r>
          </a:p>
          <a:p>
            <a:pPr lvl="2"/>
            <a:r>
              <a:rPr lang="nl-NL"/>
              <a:t>opsomming</a:t>
            </a:r>
          </a:p>
          <a:p>
            <a:pPr lvl="2"/>
            <a:r>
              <a:rPr lang="nl-NL"/>
              <a:t>opsomming</a:t>
            </a:r>
          </a:p>
          <a:p>
            <a:pPr lvl="2"/>
            <a:r>
              <a:rPr lang="nl-NL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8" y="800102"/>
            <a:ext cx="7434942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accent2"/>
                </a:solidFill>
              </a:defRPr>
            </a:lvl1pPr>
          </a:lstStyle>
          <a:p>
            <a:r>
              <a:rPr lang="nl-NL"/>
              <a:t>Titel</a:t>
            </a:r>
            <a:endParaRPr lang="nl-BE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03A2A81A-D14A-4C0C-BF5A-2C34D546A1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69351" y="253398"/>
            <a:ext cx="2666951" cy="2799681"/>
          </a:xfrm>
          <a:custGeom>
            <a:avLst/>
            <a:gdLst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7302"/>
              <a:gd name="connsiteY0" fmla="*/ 0 h 4910083"/>
              <a:gd name="connsiteX1" fmla="*/ 3897313 w 4677302"/>
              <a:gd name="connsiteY1" fmla="*/ 0 h 4910083"/>
              <a:gd name="connsiteX2" fmla="*/ 4676776 w 4677302"/>
              <a:gd name="connsiteY2" fmla="*/ 779463 h 4910083"/>
              <a:gd name="connsiteX3" fmla="*/ 4676775 w 4677302"/>
              <a:gd name="connsiteY3" fmla="*/ 4128803 h 4910083"/>
              <a:gd name="connsiteX4" fmla="*/ 3897312 w 4677302"/>
              <a:gd name="connsiteY4" fmla="*/ 4908266 h 4910083"/>
              <a:gd name="connsiteX5" fmla="*/ 779463 w 4677302"/>
              <a:gd name="connsiteY5" fmla="*/ 4908265 h 4910083"/>
              <a:gd name="connsiteX6" fmla="*/ 765106 w 4677302"/>
              <a:gd name="connsiteY6" fmla="*/ 4907540 h 4910083"/>
              <a:gd name="connsiteX7" fmla="*/ 0 w 4677302"/>
              <a:gd name="connsiteY7" fmla="*/ 4907540 h 4910083"/>
              <a:gd name="connsiteX8" fmla="*/ 0 w 4677302"/>
              <a:gd name="connsiteY8" fmla="*/ 4128802 h 4910083"/>
              <a:gd name="connsiteX9" fmla="*/ 0 w 4677302"/>
              <a:gd name="connsiteY9" fmla="*/ 779463 h 4910083"/>
              <a:gd name="connsiteX10" fmla="*/ 0 w 4677302"/>
              <a:gd name="connsiteY10" fmla="*/ 577 h 4910083"/>
              <a:gd name="connsiteX11" fmla="*/ 768037 w 4677302"/>
              <a:gd name="connsiteY11" fmla="*/ 577 h 4910083"/>
              <a:gd name="connsiteX12" fmla="*/ 779463 w 4677302"/>
              <a:gd name="connsiteY12" fmla="*/ 0 h 491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77302" h="4910083">
                <a:moveTo>
                  <a:pt x="779463" y="0"/>
                </a:moveTo>
                <a:lnTo>
                  <a:pt x="3897313" y="0"/>
                </a:lnTo>
                <a:cubicBezTo>
                  <a:pt x="4327799" y="0"/>
                  <a:pt x="4676776" y="187052"/>
                  <a:pt x="4676776" y="779463"/>
                </a:cubicBezTo>
                <a:cubicBezTo>
                  <a:pt x="4676776" y="1895910"/>
                  <a:pt x="4676775" y="3012356"/>
                  <a:pt x="4676775" y="4128803"/>
                </a:cubicBezTo>
                <a:cubicBezTo>
                  <a:pt x="4689877" y="4598592"/>
                  <a:pt x="4459531" y="4938045"/>
                  <a:pt x="3897312" y="4908266"/>
                </a:cubicBezTo>
                <a:lnTo>
                  <a:pt x="779463" y="4908265"/>
                </a:lnTo>
                <a:lnTo>
                  <a:pt x="765106" y="4907540"/>
                </a:lnTo>
                <a:lnTo>
                  <a:pt x="0" y="4907540"/>
                </a:lnTo>
                <a:lnTo>
                  <a:pt x="0" y="4128802"/>
                </a:lnTo>
                <a:lnTo>
                  <a:pt x="0" y="779463"/>
                </a:lnTo>
                <a:lnTo>
                  <a:pt x="0" y="577"/>
                </a:lnTo>
                <a:lnTo>
                  <a:pt x="768037" y="577"/>
                </a:lnTo>
                <a:lnTo>
                  <a:pt x="779463" y="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endParaRPr lang="nl-BE"/>
          </a:p>
        </p:txBody>
      </p:sp>
      <p:sp>
        <p:nvSpPr>
          <p:cNvPr id="15" name="Tijdelijke aanduiding voor afbeelding 9">
            <a:extLst>
              <a:ext uri="{FF2B5EF4-FFF2-40B4-BE49-F238E27FC236}">
                <a16:creationId xmlns:a16="http://schemas.microsoft.com/office/drawing/2014/main" id="{FC70CE46-0F63-4D07-B4E5-054741E605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69351" y="3310424"/>
            <a:ext cx="2666951" cy="2799681"/>
          </a:xfrm>
          <a:custGeom>
            <a:avLst/>
            <a:gdLst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7302"/>
              <a:gd name="connsiteY0" fmla="*/ 0 h 4910083"/>
              <a:gd name="connsiteX1" fmla="*/ 3897313 w 4677302"/>
              <a:gd name="connsiteY1" fmla="*/ 0 h 4910083"/>
              <a:gd name="connsiteX2" fmla="*/ 4676776 w 4677302"/>
              <a:gd name="connsiteY2" fmla="*/ 779463 h 4910083"/>
              <a:gd name="connsiteX3" fmla="*/ 4676775 w 4677302"/>
              <a:gd name="connsiteY3" fmla="*/ 4128803 h 4910083"/>
              <a:gd name="connsiteX4" fmla="*/ 3897312 w 4677302"/>
              <a:gd name="connsiteY4" fmla="*/ 4908266 h 4910083"/>
              <a:gd name="connsiteX5" fmla="*/ 779463 w 4677302"/>
              <a:gd name="connsiteY5" fmla="*/ 4908265 h 4910083"/>
              <a:gd name="connsiteX6" fmla="*/ 765106 w 4677302"/>
              <a:gd name="connsiteY6" fmla="*/ 4907540 h 4910083"/>
              <a:gd name="connsiteX7" fmla="*/ 0 w 4677302"/>
              <a:gd name="connsiteY7" fmla="*/ 4907540 h 4910083"/>
              <a:gd name="connsiteX8" fmla="*/ 0 w 4677302"/>
              <a:gd name="connsiteY8" fmla="*/ 4128802 h 4910083"/>
              <a:gd name="connsiteX9" fmla="*/ 0 w 4677302"/>
              <a:gd name="connsiteY9" fmla="*/ 779463 h 4910083"/>
              <a:gd name="connsiteX10" fmla="*/ 0 w 4677302"/>
              <a:gd name="connsiteY10" fmla="*/ 577 h 4910083"/>
              <a:gd name="connsiteX11" fmla="*/ 768037 w 4677302"/>
              <a:gd name="connsiteY11" fmla="*/ 577 h 4910083"/>
              <a:gd name="connsiteX12" fmla="*/ 779463 w 4677302"/>
              <a:gd name="connsiteY12" fmla="*/ 0 h 491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77302" h="4910083">
                <a:moveTo>
                  <a:pt x="779463" y="0"/>
                </a:moveTo>
                <a:lnTo>
                  <a:pt x="3897313" y="0"/>
                </a:lnTo>
                <a:cubicBezTo>
                  <a:pt x="4327799" y="0"/>
                  <a:pt x="4676776" y="187052"/>
                  <a:pt x="4676776" y="779463"/>
                </a:cubicBezTo>
                <a:cubicBezTo>
                  <a:pt x="4676776" y="1895910"/>
                  <a:pt x="4676775" y="3012356"/>
                  <a:pt x="4676775" y="4128803"/>
                </a:cubicBezTo>
                <a:cubicBezTo>
                  <a:pt x="4689877" y="4598592"/>
                  <a:pt x="4459531" y="4938045"/>
                  <a:pt x="3897312" y="4908266"/>
                </a:cubicBezTo>
                <a:lnTo>
                  <a:pt x="779463" y="4908265"/>
                </a:lnTo>
                <a:lnTo>
                  <a:pt x="765106" y="4907540"/>
                </a:lnTo>
                <a:lnTo>
                  <a:pt x="0" y="4907540"/>
                </a:lnTo>
                <a:lnTo>
                  <a:pt x="0" y="4128802"/>
                </a:lnTo>
                <a:lnTo>
                  <a:pt x="0" y="779463"/>
                </a:lnTo>
                <a:lnTo>
                  <a:pt x="0" y="577"/>
                </a:lnTo>
                <a:lnTo>
                  <a:pt x="768037" y="577"/>
                </a:lnTo>
                <a:lnTo>
                  <a:pt x="779463" y="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071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kstdia me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23C9F4CE-EB6A-4758-B7BD-7F3648976923}"/>
              </a:ext>
            </a:extLst>
          </p:cNvPr>
          <p:cNvSpPr/>
          <p:nvPr userDrawn="1"/>
        </p:nvSpPr>
        <p:spPr>
          <a:xfrm>
            <a:off x="272142" y="265347"/>
            <a:ext cx="3820888" cy="5841766"/>
          </a:xfrm>
          <a:custGeom>
            <a:avLst/>
            <a:gdLst>
              <a:gd name="connsiteX0" fmla="*/ 0 w 3820888"/>
              <a:gd name="connsiteY0" fmla="*/ 0 h 5841766"/>
              <a:gd name="connsiteX1" fmla="*/ 636827 w 3820888"/>
              <a:gd name="connsiteY1" fmla="*/ 0 h 5841766"/>
              <a:gd name="connsiteX2" fmla="*/ 2134612 w 3820888"/>
              <a:gd name="connsiteY2" fmla="*/ 0 h 5841766"/>
              <a:gd name="connsiteX3" fmla="*/ 3184061 w 3820888"/>
              <a:gd name="connsiteY3" fmla="*/ 0 h 5841766"/>
              <a:gd name="connsiteX4" fmla="*/ 3820888 w 3820888"/>
              <a:gd name="connsiteY4" fmla="*/ 636827 h 5841766"/>
              <a:gd name="connsiteX5" fmla="*/ 3820888 w 3820888"/>
              <a:gd name="connsiteY5" fmla="*/ 5204939 h 5841766"/>
              <a:gd name="connsiteX6" fmla="*/ 3184061 w 3820888"/>
              <a:gd name="connsiteY6" fmla="*/ 5841766 h 5841766"/>
              <a:gd name="connsiteX7" fmla="*/ 2134612 w 3820888"/>
              <a:gd name="connsiteY7" fmla="*/ 5841766 h 5841766"/>
              <a:gd name="connsiteX8" fmla="*/ 636827 w 3820888"/>
              <a:gd name="connsiteY8" fmla="*/ 5841766 h 5841766"/>
              <a:gd name="connsiteX9" fmla="*/ 0 w 3820888"/>
              <a:gd name="connsiteY9" fmla="*/ 5841766 h 5841766"/>
              <a:gd name="connsiteX10" fmla="*/ 0 w 3820888"/>
              <a:gd name="connsiteY10" fmla="*/ 5204939 h 5841766"/>
              <a:gd name="connsiteX11" fmla="*/ 0 w 3820888"/>
              <a:gd name="connsiteY11" fmla="*/ 636827 h 584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0888" h="5841766">
                <a:moveTo>
                  <a:pt x="0" y="0"/>
                </a:moveTo>
                <a:lnTo>
                  <a:pt x="636827" y="0"/>
                </a:lnTo>
                <a:lnTo>
                  <a:pt x="2134612" y="0"/>
                </a:lnTo>
                <a:lnTo>
                  <a:pt x="3184061" y="0"/>
                </a:lnTo>
                <a:cubicBezTo>
                  <a:pt x="3535771" y="0"/>
                  <a:pt x="3820888" y="285117"/>
                  <a:pt x="3820888" y="636827"/>
                </a:cubicBezTo>
                <a:lnTo>
                  <a:pt x="3820888" y="5204939"/>
                </a:lnTo>
                <a:cubicBezTo>
                  <a:pt x="3820888" y="5556649"/>
                  <a:pt x="3535771" y="5841766"/>
                  <a:pt x="3184061" y="5841766"/>
                </a:cubicBezTo>
                <a:lnTo>
                  <a:pt x="2134612" y="5841766"/>
                </a:lnTo>
                <a:lnTo>
                  <a:pt x="636827" y="5841766"/>
                </a:lnTo>
                <a:lnTo>
                  <a:pt x="0" y="5841766"/>
                </a:lnTo>
                <a:lnTo>
                  <a:pt x="0" y="5204939"/>
                </a:lnTo>
                <a:lnTo>
                  <a:pt x="0" y="636827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/>
              <a:t> </a:t>
            </a:r>
            <a:r>
              <a:rPr lang="nl-BE">
                <a:cs typeface="Arial" panose="020B0604020202020204" pitchFamily="34" charset="0"/>
              </a:rPr>
              <a:t>● Presentatienaam</a:t>
            </a:r>
            <a:endParaRPr lang="nl-B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6171" y="1948544"/>
            <a:ext cx="5762740" cy="4109354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nl-NL"/>
              <a:t>Ondertitel</a:t>
            </a:r>
          </a:p>
          <a:p>
            <a:pPr lvl="1"/>
            <a:r>
              <a:rPr lang="nl-NL"/>
              <a:t>Tekst</a:t>
            </a:r>
          </a:p>
          <a:p>
            <a:pPr lvl="2"/>
            <a:r>
              <a:rPr lang="nl-NL"/>
              <a:t>opsomming</a:t>
            </a:r>
          </a:p>
          <a:p>
            <a:pPr lvl="2"/>
            <a:r>
              <a:rPr lang="nl-NL"/>
              <a:t>opsomming</a:t>
            </a:r>
          </a:p>
          <a:p>
            <a:pPr lvl="2"/>
            <a:r>
              <a:rPr lang="nl-NL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46171" y="800102"/>
            <a:ext cx="5762740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accent2"/>
                </a:solidFill>
              </a:defRPr>
            </a:lvl1pPr>
          </a:lstStyle>
          <a:p>
            <a:r>
              <a:rPr lang="nl-NL"/>
              <a:t>Titel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250851-936E-4A02-87E8-AEBE2375A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5163" y="701675"/>
            <a:ext cx="3075564" cy="4922838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STATEMENT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4802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statement en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/>
              <a:t> </a:t>
            </a:r>
            <a:r>
              <a:rPr lang="nl-BE">
                <a:cs typeface="Arial" panose="020B0604020202020204" pitchFamily="34" charset="0"/>
              </a:rPr>
              <a:t>● Presentatienaam</a:t>
            </a:r>
            <a:endParaRPr lang="nl-B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6171" y="1948544"/>
            <a:ext cx="5762740" cy="4109354"/>
          </a:xfrm>
        </p:spPr>
        <p:txBody>
          <a:bodyPr/>
          <a:lstStyle>
            <a:lvl1pPr>
              <a:defRPr b="1" i="0">
                <a:solidFill>
                  <a:schemeClr val="accent3"/>
                </a:solidFill>
              </a:defRPr>
            </a:lvl1pPr>
            <a:lvl2pPr>
              <a:defRPr/>
            </a:lvl2pPr>
            <a:lvl3pPr>
              <a:defRPr>
                <a:solidFill>
                  <a:schemeClr val="accent4"/>
                </a:solidFill>
              </a:defRPr>
            </a:lvl3pPr>
          </a:lstStyle>
          <a:p>
            <a:pPr lvl="0"/>
            <a:r>
              <a:rPr lang="nl-NL"/>
              <a:t>Ondertitel</a:t>
            </a:r>
          </a:p>
          <a:p>
            <a:pPr lvl="1"/>
            <a:r>
              <a:rPr lang="nl-NL"/>
              <a:t>Tekst</a:t>
            </a:r>
          </a:p>
          <a:p>
            <a:pPr lvl="2"/>
            <a:r>
              <a:rPr lang="nl-NL"/>
              <a:t>opsomming</a:t>
            </a:r>
          </a:p>
          <a:p>
            <a:pPr lvl="2"/>
            <a:r>
              <a:rPr lang="nl-NL"/>
              <a:t>opsomming</a:t>
            </a:r>
          </a:p>
          <a:p>
            <a:pPr lvl="2"/>
            <a:r>
              <a:rPr lang="nl-NL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46171" y="800102"/>
            <a:ext cx="5762740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accent6"/>
                </a:solidFill>
              </a:defRPr>
            </a:lvl1pPr>
          </a:lstStyle>
          <a:p>
            <a:r>
              <a:rPr lang="nl-NL"/>
              <a:t>Titel</a:t>
            </a:r>
            <a:endParaRPr lang="nl-BE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23C9F4CE-EB6A-4758-B7BD-7F3648976923}"/>
              </a:ext>
            </a:extLst>
          </p:cNvPr>
          <p:cNvSpPr/>
          <p:nvPr userDrawn="1"/>
        </p:nvSpPr>
        <p:spPr>
          <a:xfrm>
            <a:off x="272142" y="265347"/>
            <a:ext cx="3820888" cy="5841766"/>
          </a:xfrm>
          <a:custGeom>
            <a:avLst/>
            <a:gdLst>
              <a:gd name="connsiteX0" fmla="*/ 0 w 3820888"/>
              <a:gd name="connsiteY0" fmla="*/ 0 h 5841766"/>
              <a:gd name="connsiteX1" fmla="*/ 636827 w 3820888"/>
              <a:gd name="connsiteY1" fmla="*/ 0 h 5841766"/>
              <a:gd name="connsiteX2" fmla="*/ 2134612 w 3820888"/>
              <a:gd name="connsiteY2" fmla="*/ 0 h 5841766"/>
              <a:gd name="connsiteX3" fmla="*/ 3184061 w 3820888"/>
              <a:gd name="connsiteY3" fmla="*/ 0 h 5841766"/>
              <a:gd name="connsiteX4" fmla="*/ 3820888 w 3820888"/>
              <a:gd name="connsiteY4" fmla="*/ 636827 h 5841766"/>
              <a:gd name="connsiteX5" fmla="*/ 3820888 w 3820888"/>
              <a:gd name="connsiteY5" fmla="*/ 5204939 h 5841766"/>
              <a:gd name="connsiteX6" fmla="*/ 3184061 w 3820888"/>
              <a:gd name="connsiteY6" fmla="*/ 5841766 h 5841766"/>
              <a:gd name="connsiteX7" fmla="*/ 2134612 w 3820888"/>
              <a:gd name="connsiteY7" fmla="*/ 5841766 h 5841766"/>
              <a:gd name="connsiteX8" fmla="*/ 636827 w 3820888"/>
              <a:gd name="connsiteY8" fmla="*/ 5841766 h 5841766"/>
              <a:gd name="connsiteX9" fmla="*/ 0 w 3820888"/>
              <a:gd name="connsiteY9" fmla="*/ 5841766 h 5841766"/>
              <a:gd name="connsiteX10" fmla="*/ 0 w 3820888"/>
              <a:gd name="connsiteY10" fmla="*/ 5204939 h 5841766"/>
              <a:gd name="connsiteX11" fmla="*/ 0 w 3820888"/>
              <a:gd name="connsiteY11" fmla="*/ 636827 h 584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0888" h="5841766">
                <a:moveTo>
                  <a:pt x="0" y="0"/>
                </a:moveTo>
                <a:lnTo>
                  <a:pt x="636827" y="0"/>
                </a:lnTo>
                <a:lnTo>
                  <a:pt x="2134612" y="0"/>
                </a:lnTo>
                <a:lnTo>
                  <a:pt x="3184061" y="0"/>
                </a:lnTo>
                <a:cubicBezTo>
                  <a:pt x="3535771" y="0"/>
                  <a:pt x="3820888" y="285117"/>
                  <a:pt x="3820888" y="636827"/>
                </a:cubicBezTo>
                <a:lnTo>
                  <a:pt x="3820888" y="5204939"/>
                </a:lnTo>
                <a:cubicBezTo>
                  <a:pt x="3820888" y="5556649"/>
                  <a:pt x="3535771" y="5841766"/>
                  <a:pt x="3184061" y="5841766"/>
                </a:cubicBezTo>
                <a:lnTo>
                  <a:pt x="2134612" y="5841766"/>
                </a:lnTo>
                <a:lnTo>
                  <a:pt x="636827" y="5841766"/>
                </a:lnTo>
                <a:lnTo>
                  <a:pt x="0" y="5841766"/>
                </a:lnTo>
                <a:lnTo>
                  <a:pt x="0" y="5204939"/>
                </a:lnTo>
                <a:lnTo>
                  <a:pt x="0" y="63682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8" name="Tijdelijke aanduiding voor afbeelding 9">
            <a:extLst>
              <a:ext uri="{FF2B5EF4-FFF2-40B4-BE49-F238E27FC236}">
                <a16:creationId xmlns:a16="http://schemas.microsoft.com/office/drawing/2014/main" id="{6ACC7E5F-FCE4-4230-9D3C-AAF7BD6BA7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2141" y="3133724"/>
            <a:ext cx="3820888" cy="2972081"/>
          </a:xfrm>
          <a:custGeom>
            <a:avLst/>
            <a:gdLst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7302"/>
              <a:gd name="connsiteY0" fmla="*/ 0 h 4910083"/>
              <a:gd name="connsiteX1" fmla="*/ 3897313 w 4677302"/>
              <a:gd name="connsiteY1" fmla="*/ 0 h 4910083"/>
              <a:gd name="connsiteX2" fmla="*/ 4676776 w 4677302"/>
              <a:gd name="connsiteY2" fmla="*/ 779463 h 4910083"/>
              <a:gd name="connsiteX3" fmla="*/ 4676775 w 4677302"/>
              <a:gd name="connsiteY3" fmla="*/ 4128803 h 4910083"/>
              <a:gd name="connsiteX4" fmla="*/ 3897312 w 4677302"/>
              <a:gd name="connsiteY4" fmla="*/ 4908266 h 4910083"/>
              <a:gd name="connsiteX5" fmla="*/ 779463 w 4677302"/>
              <a:gd name="connsiteY5" fmla="*/ 4908265 h 4910083"/>
              <a:gd name="connsiteX6" fmla="*/ 765106 w 4677302"/>
              <a:gd name="connsiteY6" fmla="*/ 4907540 h 4910083"/>
              <a:gd name="connsiteX7" fmla="*/ 0 w 4677302"/>
              <a:gd name="connsiteY7" fmla="*/ 4907540 h 4910083"/>
              <a:gd name="connsiteX8" fmla="*/ 0 w 4677302"/>
              <a:gd name="connsiteY8" fmla="*/ 4128802 h 4910083"/>
              <a:gd name="connsiteX9" fmla="*/ 0 w 4677302"/>
              <a:gd name="connsiteY9" fmla="*/ 779463 h 4910083"/>
              <a:gd name="connsiteX10" fmla="*/ 0 w 4677302"/>
              <a:gd name="connsiteY10" fmla="*/ 577 h 4910083"/>
              <a:gd name="connsiteX11" fmla="*/ 768037 w 4677302"/>
              <a:gd name="connsiteY11" fmla="*/ 577 h 4910083"/>
              <a:gd name="connsiteX12" fmla="*/ 779463 w 4677302"/>
              <a:gd name="connsiteY12" fmla="*/ 0 h 4910083"/>
              <a:gd name="connsiteX0" fmla="*/ 779463 w 4677302"/>
              <a:gd name="connsiteY0" fmla="*/ 0 h 4910083"/>
              <a:gd name="connsiteX1" fmla="*/ 4676776 w 4677302"/>
              <a:gd name="connsiteY1" fmla="*/ 779463 h 4910083"/>
              <a:gd name="connsiteX2" fmla="*/ 4676775 w 4677302"/>
              <a:gd name="connsiteY2" fmla="*/ 4128803 h 4910083"/>
              <a:gd name="connsiteX3" fmla="*/ 3897312 w 4677302"/>
              <a:gd name="connsiteY3" fmla="*/ 4908266 h 4910083"/>
              <a:gd name="connsiteX4" fmla="*/ 779463 w 4677302"/>
              <a:gd name="connsiteY4" fmla="*/ 4908265 h 4910083"/>
              <a:gd name="connsiteX5" fmla="*/ 765106 w 4677302"/>
              <a:gd name="connsiteY5" fmla="*/ 4907540 h 4910083"/>
              <a:gd name="connsiteX6" fmla="*/ 0 w 4677302"/>
              <a:gd name="connsiteY6" fmla="*/ 4907540 h 4910083"/>
              <a:gd name="connsiteX7" fmla="*/ 0 w 4677302"/>
              <a:gd name="connsiteY7" fmla="*/ 4128802 h 4910083"/>
              <a:gd name="connsiteX8" fmla="*/ 0 w 4677302"/>
              <a:gd name="connsiteY8" fmla="*/ 779463 h 4910083"/>
              <a:gd name="connsiteX9" fmla="*/ 0 w 4677302"/>
              <a:gd name="connsiteY9" fmla="*/ 577 h 4910083"/>
              <a:gd name="connsiteX10" fmla="*/ 768037 w 4677302"/>
              <a:gd name="connsiteY10" fmla="*/ 577 h 4910083"/>
              <a:gd name="connsiteX11" fmla="*/ 779463 w 4677302"/>
              <a:gd name="connsiteY11" fmla="*/ 0 h 4910083"/>
              <a:gd name="connsiteX0" fmla="*/ 768037 w 4677302"/>
              <a:gd name="connsiteY0" fmla="*/ 0 h 4909506"/>
              <a:gd name="connsiteX1" fmla="*/ 4676776 w 4677302"/>
              <a:gd name="connsiteY1" fmla="*/ 778886 h 4909506"/>
              <a:gd name="connsiteX2" fmla="*/ 4676775 w 4677302"/>
              <a:gd name="connsiteY2" fmla="*/ 4128226 h 4909506"/>
              <a:gd name="connsiteX3" fmla="*/ 3897312 w 4677302"/>
              <a:gd name="connsiteY3" fmla="*/ 4907689 h 4909506"/>
              <a:gd name="connsiteX4" fmla="*/ 779463 w 4677302"/>
              <a:gd name="connsiteY4" fmla="*/ 4907688 h 4909506"/>
              <a:gd name="connsiteX5" fmla="*/ 765106 w 4677302"/>
              <a:gd name="connsiteY5" fmla="*/ 4906963 h 4909506"/>
              <a:gd name="connsiteX6" fmla="*/ 0 w 4677302"/>
              <a:gd name="connsiteY6" fmla="*/ 4906963 h 4909506"/>
              <a:gd name="connsiteX7" fmla="*/ 0 w 4677302"/>
              <a:gd name="connsiteY7" fmla="*/ 4128225 h 4909506"/>
              <a:gd name="connsiteX8" fmla="*/ 0 w 4677302"/>
              <a:gd name="connsiteY8" fmla="*/ 778886 h 4909506"/>
              <a:gd name="connsiteX9" fmla="*/ 0 w 4677302"/>
              <a:gd name="connsiteY9" fmla="*/ 0 h 4909506"/>
              <a:gd name="connsiteX10" fmla="*/ 768037 w 4677302"/>
              <a:gd name="connsiteY10" fmla="*/ 0 h 4909506"/>
              <a:gd name="connsiteX0" fmla="*/ 0 w 4677302"/>
              <a:gd name="connsiteY0" fmla="*/ 0 h 4909506"/>
              <a:gd name="connsiteX1" fmla="*/ 4676776 w 4677302"/>
              <a:gd name="connsiteY1" fmla="*/ 778886 h 4909506"/>
              <a:gd name="connsiteX2" fmla="*/ 4676775 w 4677302"/>
              <a:gd name="connsiteY2" fmla="*/ 4128226 h 4909506"/>
              <a:gd name="connsiteX3" fmla="*/ 3897312 w 4677302"/>
              <a:gd name="connsiteY3" fmla="*/ 4907689 h 4909506"/>
              <a:gd name="connsiteX4" fmla="*/ 779463 w 4677302"/>
              <a:gd name="connsiteY4" fmla="*/ 4907688 h 4909506"/>
              <a:gd name="connsiteX5" fmla="*/ 765106 w 4677302"/>
              <a:gd name="connsiteY5" fmla="*/ 4906963 h 4909506"/>
              <a:gd name="connsiteX6" fmla="*/ 0 w 4677302"/>
              <a:gd name="connsiteY6" fmla="*/ 4906963 h 4909506"/>
              <a:gd name="connsiteX7" fmla="*/ 0 w 4677302"/>
              <a:gd name="connsiteY7" fmla="*/ 4128225 h 4909506"/>
              <a:gd name="connsiteX8" fmla="*/ 0 w 4677302"/>
              <a:gd name="connsiteY8" fmla="*/ 778886 h 4909506"/>
              <a:gd name="connsiteX9" fmla="*/ 0 w 4677302"/>
              <a:gd name="connsiteY9" fmla="*/ 0 h 4909506"/>
              <a:gd name="connsiteX0" fmla="*/ 0 w 4677302"/>
              <a:gd name="connsiteY0" fmla="*/ 0 h 4130620"/>
              <a:gd name="connsiteX1" fmla="*/ 4676776 w 4677302"/>
              <a:gd name="connsiteY1" fmla="*/ 0 h 4130620"/>
              <a:gd name="connsiteX2" fmla="*/ 4676775 w 4677302"/>
              <a:gd name="connsiteY2" fmla="*/ 3349340 h 4130620"/>
              <a:gd name="connsiteX3" fmla="*/ 3897312 w 4677302"/>
              <a:gd name="connsiteY3" fmla="*/ 4128803 h 4130620"/>
              <a:gd name="connsiteX4" fmla="*/ 779463 w 4677302"/>
              <a:gd name="connsiteY4" fmla="*/ 4128802 h 4130620"/>
              <a:gd name="connsiteX5" fmla="*/ 765106 w 4677302"/>
              <a:gd name="connsiteY5" fmla="*/ 4128077 h 4130620"/>
              <a:gd name="connsiteX6" fmla="*/ 0 w 4677302"/>
              <a:gd name="connsiteY6" fmla="*/ 4128077 h 4130620"/>
              <a:gd name="connsiteX7" fmla="*/ 0 w 4677302"/>
              <a:gd name="connsiteY7" fmla="*/ 3349339 h 4130620"/>
              <a:gd name="connsiteX8" fmla="*/ 0 w 4677302"/>
              <a:gd name="connsiteY8" fmla="*/ 0 h 4130620"/>
              <a:gd name="connsiteX0" fmla="*/ 0 w 4677046"/>
              <a:gd name="connsiteY0" fmla="*/ 0 h 4128829"/>
              <a:gd name="connsiteX1" fmla="*/ 4676776 w 4677046"/>
              <a:gd name="connsiteY1" fmla="*/ 0 h 4128829"/>
              <a:gd name="connsiteX2" fmla="*/ 4676775 w 4677046"/>
              <a:gd name="connsiteY2" fmla="*/ 3349340 h 4128829"/>
              <a:gd name="connsiteX3" fmla="*/ 3897312 w 4677046"/>
              <a:gd name="connsiteY3" fmla="*/ 4128803 h 4128829"/>
              <a:gd name="connsiteX4" fmla="*/ 779463 w 4677046"/>
              <a:gd name="connsiteY4" fmla="*/ 4128802 h 4128829"/>
              <a:gd name="connsiteX5" fmla="*/ 765106 w 4677046"/>
              <a:gd name="connsiteY5" fmla="*/ 4128077 h 4128829"/>
              <a:gd name="connsiteX6" fmla="*/ 0 w 4677046"/>
              <a:gd name="connsiteY6" fmla="*/ 4128077 h 4128829"/>
              <a:gd name="connsiteX7" fmla="*/ 0 w 4677046"/>
              <a:gd name="connsiteY7" fmla="*/ 3349339 h 4128829"/>
              <a:gd name="connsiteX8" fmla="*/ 0 w 4677046"/>
              <a:gd name="connsiteY8" fmla="*/ 0 h 4128829"/>
              <a:gd name="connsiteX0" fmla="*/ 0 w 4676775"/>
              <a:gd name="connsiteY0" fmla="*/ 0 h 4128837"/>
              <a:gd name="connsiteX1" fmla="*/ 4676776 w 4676775"/>
              <a:gd name="connsiteY1" fmla="*/ 0 h 4128837"/>
              <a:gd name="connsiteX2" fmla="*/ 4676775 w 4676775"/>
              <a:gd name="connsiteY2" fmla="*/ 3349340 h 4128837"/>
              <a:gd name="connsiteX3" fmla="*/ 3897312 w 4676775"/>
              <a:gd name="connsiteY3" fmla="*/ 4128803 h 4128837"/>
              <a:gd name="connsiteX4" fmla="*/ 779463 w 4676775"/>
              <a:gd name="connsiteY4" fmla="*/ 4128802 h 4128837"/>
              <a:gd name="connsiteX5" fmla="*/ 765106 w 4676775"/>
              <a:gd name="connsiteY5" fmla="*/ 4128077 h 4128837"/>
              <a:gd name="connsiteX6" fmla="*/ 0 w 4676775"/>
              <a:gd name="connsiteY6" fmla="*/ 4128077 h 4128837"/>
              <a:gd name="connsiteX7" fmla="*/ 0 w 4676775"/>
              <a:gd name="connsiteY7" fmla="*/ 3349339 h 4128837"/>
              <a:gd name="connsiteX8" fmla="*/ 0 w 4676775"/>
              <a:gd name="connsiteY8" fmla="*/ 0 h 4128837"/>
              <a:gd name="connsiteX0" fmla="*/ 0 w 4676776"/>
              <a:gd name="connsiteY0" fmla="*/ 0 h 4128854"/>
              <a:gd name="connsiteX1" fmla="*/ 4676776 w 4676776"/>
              <a:gd name="connsiteY1" fmla="*/ 0 h 4128854"/>
              <a:gd name="connsiteX2" fmla="*/ 4676775 w 4676776"/>
              <a:gd name="connsiteY2" fmla="*/ 3349340 h 4128854"/>
              <a:gd name="connsiteX3" fmla="*/ 3897312 w 4676776"/>
              <a:gd name="connsiteY3" fmla="*/ 4128803 h 4128854"/>
              <a:gd name="connsiteX4" fmla="*/ 779463 w 4676776"/>
              <a:gd name="connsiteY4" fmla="*/ 4128802 h 4128854"/>
              <a:gd name="connsiteX5" fmla="*/ 765106 w 4676776"/>
              <a:gd name="connsiteY5" fmla="*/ 4128077 h 4128854"/>
              <a:gd name="connsiteX6" fmla="*/ 0 w 4676776"/>
              <a:gd name="connsiteY6" fmla="*/ 4128077 h 4128854"/>
              <a:gd name="connsiteX7" fmla="*/ 0 w 4676776"/>
              <a:gd name="connsiteY7" fmla="*/ 3349339 h 4128854"/>
              <a:gd name="connsiteX8" fmla="*/ 0 w 4676776"/>
              <a:gd name="connsiteY8" fmla="*/ 0 h 4128854"/>
              <a:gd name="connsiteX0" fmla="*/ 0 w 4676776"/>
              <a:gd name="connsiteY0" fmla="*/ 0 h 4128803"/>
              <a:gd name="connsiteX1" fmla="*/ 4676776 w 4676776"/>
              <a:gd name="connsiteY1" fmla="*/ 0 h 4128803"/>
              <a:gd name="connsiteX2" fmla="*/ 4676775 w 4676776"/>
              <a:gd name="connsiteY2" fmla="*/ 3349340 h 4128803"/>
              <a:gd name="connsiteX3" fmla="*/ 3897312 w 4676776"/>
              <a:gd name="connsiteY3" fmla="*/ 4128803 h 4128803"/>
              <a:gd name="connsiteX4" fmla="*/ 779463 w 4676776"/>
              <a:gd name="connsiteY4" fmla="*/ 4128802 h 4128803"/>
              <a:gd name="connsiteX5" fmla="*/ 765106 w 4676776"/>
              <a:gd name="connsiteY5" fmla="*/ 4128077 h 4128803"/>
              <a:gd name="connsiteX6" fmla="*/ 0 w 4676776"/>
              <a:gd name="connsiteY6" fmla="*/ 4128077 h 4128803"/>
              <a:gd name="connsiteX7" fmla="*/ 0 w 4676776"/>
              <a:gd name="connsiteY7" fmla="*/ 3349339 h 4128803"/>
              <a:gd name="connsiteX8" fmla="*/ 0 w 4676776"/>
              <a:gd name="connsiteY8" fmla="*/ 0 h 4128803"/>
              <a:gd name="connsiteX0" fmla="*/ 0 w 4676776"/>
              <a:gd name="connsiteY0" fmla="*/ 0 h 4128803"/>
              <a:gd name="connsiteX1" fmla="*/ 4676776 w 4676776"/>
              <a:gd name="connsiteY1" fmla="*/ 0 h 4128803"/>
              <a:gd name="connsiteX2" fmla="*/ 4676775 w 4676776"/>
              <a:gd name="connsiteY2" fmla="*/ 3349340 h 4128803"/>
              <a:gd name="connsiteX3" fmla="*/ 3897312 w 4676776"/>
              <a:gd name="connsiteY3" fmla="*/ 4128803 h 4128803"/>
              <a:gd name="connsiteX4" fmla="*/ 779463 w 4676776"/>
              <a:gd name="connsiteY4" fmla="*/ 4128802 h 4128803"/>
              <a:gd name="connsiteX5" fmla="*/ 765106 w 4676776"/>
              <a:gd name="connsiteY5" fmla="*/ 4128077 h 4128803"/>
              <a:gd name="connsiteX6" fmla="*/ 0 w 4676776"/>
              <a:gd name="connsiteY6" fmla="*/ 4128077 h 4128803"/>
              <a:gd name="connsiteX7" fmla="*/ 0 w 4676776"/>
              <a:gd name="connsiteY7" fmla="*/ 3349339 h 4128803"/>
              <a:gd name="connsiteX8" fmla="*/ 0 w 4676776"/>
              <a:gd name="connsiteY8" fmla="*/ 0 h 412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6776" h="4128803">
                <a:moveTo>
                  <a:pt x="0" y="0"/>
                </a:moveTo>
                <a:lnTo>
                  <a:pt x="4676776" y="0"/>
                </a:lnTo>
                <a:cubicBezTo>
                  <a:pt x="4676776" y="1116447"/>
                  <a:pt x="4676775" y="2232893"/>
                  <a:pt x="4676775" y="3349340"/>
                </a:cubicBezTo>
                <a:cubicBezTo>
                  <a:pt x="4566283" y="3972621"/>
                  <a:pt x="4151708" y="4116241"/>
                  <a:pt x="3897312" y="4128803"/>
                </a:cubicBezTo>
                <a:lnTo>
                  <a:pt x="779463" y="4128802"/>
                </a:lnTo>
                <a:lnTo>
                  <a:pt x="765106" y="4128077"/>
                </a:lnTo>
                <a:lnTo>
                  <a:pt x="0" y="4128077"/>
                </a:lnTo>
                <a:lnTo>
                  <a:pt x="0" y="334933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4E1082-D5D1-4810-97D7-0D5AEA932D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613" y="600075"/>
            <a:ext cx="3186112" cy="2235200"/>
          </a:xfrm>
        </p:spPr>
        <p:txBody>
          <a:bodyPr anchor="ctr" anchorCtr="0"/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STATEMENT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2432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7C381BFD-055D-4669-A424-D4A60C7E65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D4B7A3C9-A513-4122-A938-FD8552F136CC}"/>
              </a:ext>
            </a:extLst>
          </p:cNvPr>
          <p:cNvGrpSpPr/>
          <p:nvPr userDrawn="1"/>
        </p:nvGrpSpPr>
        <p:grpSpPr>
          <a:xfrm>
            <a:off x="4980188" y="2158581"/>
            <a:ext cx="2231623" cy="2540837"/>
            <a:chOff x="4980188" y="2460171"/>
            <a:chExt cx="2231623" cy="2540837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2C8FA34E-B951-4E58-987E-D3D3299510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980188" y="2460171"/>
              <a:ext cx="2231623" cy="1762357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95C38451-3EC5-4A22-8BAD-6F2B17BAE50C}"/>
                </a:ext>
              </a:extLst>
            </p:cNvPr>
            <p:cNvSpPr txBox="1"/>
            <p:nvPr userDrawn="1"/>
          </p:nvSpPr>
          <p:spPr>
            <a:xfrm>
              <a:off x="4980188" y="4539343"/>
              <a:ext cx="2231623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BE" sz="3000"/>
                <a:t>DILBEEK.BE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871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0871570-3943-4BBB-B86C-5167560D3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57" y="800102"/>
            <a:ext cx="9409455" cy="8688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0933998-34D7-46E5-B282-5BE37B61E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9457" y="1953307"/>
            <a:ext cx="9409454" cy="3407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B72B58-AA8C-4586-9C91-7F897C6BD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‹nr.›</a:t>
            </a:fld>
            <a:r>
              <a:rPr lang="nl-BE"/>
              <a:t> </a:t>
            </a:r>
            <a:r>
              <a:rPr lang="nl-BE">
                <a:cs typeface="Arial" panose="020B0604020202020204" pitchFamily="34" charset="0"/>
              </a:rPr>
              <a:t>● Presentatienaam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313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5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36000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72000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08000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981A430E-B9EF-F5BD-0BDF-2E883C5DA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71162"/>
            <a:ext cx="2840182" cy="283211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en-US" sz="3200" dirty="0" err="1">
                <a:solidFill>
                  <a:srgbClr val="FFFFFF"/>
                </a:solidFill>
              </a:rPr>
              <a:t>Doorvertaling</a:t>
            </a:r>
            <a:r>
              <a:rPr lang="en-US" sz="3200" dirty="0">
                <a:solidFill>
                  <a:srgbClr val="FFFFFF"/>
                </a:solidFill>
              </a:rPr>
              <a:t> model (</a:t>
            </a:r>
            <a:r>
              <a:rPr lang="en-US" sz="3200" dirty="0" err="1">
                <a:solidFill>
                  <a:srgbClr val="FFFFFF"/>
                </a:solidFill>
              </a:rPr>
              <a:t>welke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omkadering</a:t>
            </a:r>
            <a:r>
              <a:rPr lang="en-US" sz="3200" dirty="0">
                <a:solidFill>
                  <a:srgbClr val="FFFFFF"/>
                </a:solidFill>
              </a:rPr>
              <a:t> </a:t>
            </a:r>
            <a:r>
              <a:rPr lang="en-US" sz="3200" dirty="0" err="1">
                <a:solidFill>
                  <a:srgbClr val="FFFFFF"/>
                </a:solidFill>
              </a:rPr>
              <a:t>heeft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een</a:t>
            </a:r>
            <a:r>
              <a:rPr lang="en-US" sz="3200" dirty="0">
                <a:solidFill>
                  <a:srgbClr val="FFFFFF"/>
                </a:solidFill>
              </a:rPr>
              <a:t> idee/"</a:t>
            </a:r>
            <a:r>
              <a:rPr lang="en-US" sz="3200" dirty="0" err="1">
                <a:solidFill>
                  <a:srgbClr val="FFFFFF"/>
                </a:solidFill>
              </a:rPr>
              <a:t>knikker</a:t>
            </a:r>
            <a:r>
              <a:rPr lang="en-US" sz="3200" dirty="0">
                <a:solidFill>
                  <a:srgbClr val="FFFFFF"/>
                </a:solidFill>
              </a:rPr>
              <a:t>" </a:t>
            </a:r>
            <a:r>
              <a:rPr lang="en-US" sz="3200" dirty="0" err="1">
                <a:solidFill>
                  <a:srgbClr val="FFFFFF"/>
                </a:solidFill>
              </a:rPr>
              <a:t>nodig</a:t>
            </a:r>
            <a:r>
              <a:rPr lang="en-US" sz="3200" dirty="0">
                <a:solidFill>
                  <a:srgbClr val="FFFFFF"/>
                </a:solidFill>
              </a:rPr>
              <a:t>)</a:t>
            </a:r>
            <a:endParaRPr lang="en-US" sz="3200" kern="1200" dirty="0">
              <a:solidFill>
                <a:srgbClr val="FFFFFF"/>
              </a:solidFill>
              <a:cs typeface="Arial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B5D902A-C276-98CC-AD8A-59908C5F5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293" y="640080"/>
            <a:ext cx="5578816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4512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DILBEEK">
      <a:dk1>
        <a:srgbClr val="FFFFFF"/>
      </a:dk1>
      <a:lt1>
        <a:srgbClr val="000000"/>
      </a:lt1>
      <a:dk2>
        <a:srgbClr val="006B84"/>
      </a:dk2>
      <a:lt2>
        <a:srgbClr val="F2BD00"/>
      </a:lt2>
      <a:accent1>
        <a:srgbClr val="87D0A4"/>
      </a:accent1>
      <a:accent2>
        <a:srgbClr val="9AD055"/>
      </a:accent2>
      <a:accent3>
        <a:srgbClr val="FF4900"/>
      </a:accent3>
      <a:accent4>
        <a:srgbClr val="A43D1D"/>
      </a:accent4>
      <a:accent5>
        <a:srgbClr val="0E3250"/>
      </a:accent5>
      <a:accent6>
        <a:srgbClr val="83114E"/>
      </a:accent6>
      <a:hlink>
        <a:srgbClr val="0081A3"/>
      </a:hlink>
      <a:folHlink>
        <a:srgbClr val="006F2F"/>
      </a:folHlink>
    </a:clrScheme>
    <a:fontScheme name="DILBEE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8475A0FB825246B6771C68060EB5BA" ma:contentTypeVersion="3" ma:contentTypeDescription="Een nieuw document maken." ma:contentTypeScope="" ma:versionID="2ba53837a0d3f6d66bb7b29215bcd1f2">
  <xsd:schema xmlns:xsd="http://www.w3.org/2001/XMLSchema" xmlns:xs="http://www.w3.org/2001/XMLSchema" xmlns:p="http://schemas.microsoft.com/office/2006/metadata/properties" xmlns:ns2="0e4c9f9c-77d2-4bc9-b580-78a6bafd3536" targetNamespace="http://schemas.microsoft.com/office/2006/metadata/properties" ma:root="true" ma:fieldsID="e3bf3444dc78661c864ef83a1af042e3" ns2:_="">
    <xsd:import namespace="0e4c9f9c-77d2-4bc9-b580-78a6bafd35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4c9f9c-77d2-4bc9-b580-78a6bafd35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7630DB-669B-4AC1-87EE-F89B0E3084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4c9f9c-77d2-4bc9-b580-78a6bafd35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688EFD-890D-4B41-A4ED-744201C1C96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8C5EC88-6371-49F1-AE8D-9366263435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</vt:i4>
      </vt:variant>
    </vt:vector>
  </HeadingPairs>
  <TitlesOfParts>
    <vt:vector size="3" baseType="lpstr">
      <vt:lpstr>Kantoorthema</vt:lpstr>
      <vt:lpstr>1_Kantoorthema</vt:lpstr>
      <vt:lpstr>Doorvertaling model (welke omkadering heeft een idee/"knikker" nodig)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lastModifiedBy/>
  <cp:revision>12</cp:revision>
  <dcterms:created xsi:type="dcterms:W3CDTF">2023-02-16T12:05:19Z</dcterms:created>
  <dcterms:modified xsi:type="dcterms:W3CDTF">2023-02-16T12:06:34Z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0x010100F78475A0FB825246B6771C68060EB5BA</vt:lpwstr>
  </property>
</Properties>
</file>