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9E4B0-0B4E-4F98-9D27-C955DE131F31}" v="10" dt="2023-02-16T12:03:11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Vermeir" userId="S::christopher.vermeir@dilbeek.be::2fbb277f-93bd-49f8-b882-578b6fe22587" providerId="AD" clId="Web-{5F59E4B0-0B4E-4F98-9D27-C955DE131F31}"/>
    <pc:docChg chg="modSld">
      <pc:chgData name="Christopher Vermeir" userId="S::christopher.vermeir@dilbeek.be::2fbb277f-93bd-49f8-b882-578b6fe22587" providerId="AD" clId="Web-{5F59E4B0-0B4E-4F98-9D27-C955DE131F31}" dt="2023-02-16T12:03:08.933" v="12" actId="20577"/>
      <pc:docMkLst>
        <pc:docMk/>
      </pc:docMkLst>
      <pc:sldChg chg="addSp delSp modSp mod setBg">
        <pc:chgData name="Christopher Vermeir" userId="S::christopher.vermeir@dilbeek.be::2fbb277f-93bd-49f8-b882-578b6fe22587" providerId="AD" clId="Web-{5F59E4B0-0B4E-4F98-9D27-C955DE131F31}" dt="2023-02-16T12:03:08.933" v="12" actId="20577"/>
        <pc:sldMkLst>
          <pc:docMk/>
          <pc:sldMk cId="3351439039" sldId="256"/>
        </pc:sldMkLst>
        <pc:spChg chg="mod">
          <ac:chgData name="Christopher Vermeir" userId="S::christopher.vermeir@dilbeek.be::2fbb277f-93bd-49f8-b882-578b6fe22587" providerId="AD" clId="Web-{5F59E4B0-0B4E-4F98-9D27-C955DE131F31}" dt="2023-02-16T12:02:51.276" v="6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Christopher Vermeir" userId="S::christopher.vermeir@dilbeek.be::2fbb277f-93bd-49f8-b882-578b6fe22587" providerId="AD" clId="Web-{5F59E4B0-0B4E-4F98-9D27-C955DE131F31}" dt="2023-02-16T12:03:08.933" v="12" actId="20577"/>
          <ac:spMkLst>
            <pc:docMk/>
            <pc:sldMk cId="3351439039" sldId="256"/>
            <ac:spMk id="3" creationId="{00000000-0000-0000-0000-000000000000}"/>
          </ac:spMkLst>
        </pc:spChg>
        <pc:spChg chg="add">
          <ac:chgData name="Christopher Vermeir" userId="S::christopher.vermeir@dilbeek.be::2fbb277f-93bd-49f8-b882-578b6fe22587" providerId="AD" clId="Web-{5F59E4B0-0B4E-4F98-9D27-C955DE131F31}" dt="2023-02-16T12:02:51.276" v="6"/>
          <ac:spMkLst>
            <pc:docMk/>
            <pc:sldMk cId="3351439039" sldId="256"/>
            <ac:spMk id="6" creationId="{A8384FB5-9ADC-4DDC-881B-597D56F5B15D}"/>
          </ac:spMkLst>
        </pc:spChg>
        <pc:spChg chg="add">
          <ac:chgData name="Christopher Vermeir" userId="S::christopher.vermeir@dilbeek.be::2fbb277f-93bd-49f8-b882-578b6fe22587" providerId="AD" clId="Web-{5F59E4B0-0B4E-4F98-9D27-C955DE131F31}" dt="2023-02-16T12:02:51.276" v="6"/>
          <ac:spMkLst>
            <pc:docMk/>
            <pc:sldMk cId="3351439039" sldId="256"/>
            <ac:spMk id="7" creationId="{91E5A9A7-95C6-4F4F-B00E-C82E07FE62EF}"/>
          </ac:spMkLst>
        </pc:spChg>
        <pc:spChg chg="add del">
          <ac:chgData name="Christopher Vermeir" userId="S::christopher.vermeir@dilbeek.be::2fbb277f-93bd-49f8-b882-578b6fe22587" providerId="AD" clId="Web-{5F59E4B0-0B4E-4F98-9D27-C955DE131F31}" dt="2023-02-16T12:02:26.166" v="2"/>
          <ac:spMkLst>
            <pc:docMk/>
            <pc:sldMk cId="3351439039" sldId="256"/>
            <ac:spMk id="9" creationId="{87CC2527-562A-4F69-B487-4371E5B243E7}"/>
          </ac:spMkLst>
        </pc:spChg>
        <pc:spChg chg="add">
          <ac:chgData name="Christopher Vermeir" userId="S::christopher.vermeir@dilbeek.be::2fbb277f-93bd-49f8-b882-578b6fe22587" providerId="AD" clId="Web-{5F59E4B0-0B4E-4F98-9D27-C955DE131F31}" dt="2023-02-16T12:02:51.276" v="6"/>
          <ac:spMkLst>
            <pc:docMk/>
            <pc:sldMk cId="3351439039" sldId="256"/>
            <ac:spMk id="13" creationId="{D07DD2DE-F619-49DD-B5E7-03A290FF4ED1}"/>
          </ac:spMkLst>
        </pc:spChg>
        <pc:spChg chg="add">
          <ac:chgData name="Christopher Vermeir" userId="S::christopher.vermeir@dilbeek.be::2fbb277f-93bd-49f8-b882-578b6fe22587" providerId="AD" clId="Web-{5F59E4B0-0B4E-4F98-9D27-C955DE131F31}" dt="2023-02-16T12:02:51.276" v="6"/>
          <ac:spMkLst>
            <pc:docMk/>
            <pc:sldMk cId="3351439039" sldId="256"/>
            <ac:spMk id="15" creationId="{85149191-5F60-4A28-AAFF-039F96B0F3EC}"/>
          </ac:spMkLst>
        </pc:spChg>
        <pc:spChg chg="add">
          <ac:chgData name="Christopher Vermeir" userId="S::christopher.vermeir@dilbeek.be::2fbb277f-93bd-49f8-b882-578b6fe22587" providerId="AD" clId="Web-{5F59E4B0-0B4E-4F98-9D27-C955DE131F31}" dt="2023-02-16T12:02:51.276" v="6"/>
          <ac:spMkLst>
            <pc:docMk/>
            <pc:sldMk cId="3351439039" sldId="256"/>
            <ac:spMk id="17" creationId="{F8260ED5-17F7-4158-B241-D51DD4CF1B7E}"/>
          </ac:spMkLst>
        </pc:spChg>
        <pc:picChg chg="add mod ord">
          <ac:chgData name="Christopher Vermeir" userId="S::christopher.vermeir@dilbeek.be::2fbb277f-93bd-49f8-b882-578b6fe22587" providerId="AD" clId="Web-{5F59E4B0-0B4E-4F98-9D27-C955DE131F31}" dt="2023-02-16T12:02:51.276" v="6"/>
          <ac:picMkLst>
            <pc:docMk/>
            <pc:sldMk cId="3351439039" sldId="256"/>
            <ac:picMk id="4" creationId="{EAFBFAA7-1185-9BFB-B20C-A70482D37D37}"/>
          </ac:picMkLst>
        </pc:picChg>
        <pc:cxnChg chg="add del">
          <ac:chgData name="Christopher Vermeir" userId="S::christopher.vermeir@dilbeek.be::2fbb277f-93bd-49f8-b882-578b6fe22587" providerId="AD" clId="Web-{5F59E4B0-0B4E-4F98-9D27-C955DE131F31}" dt="2023-02-16T12:02:26.166" v="2"/>
          <ac:cxnSpMkLst>
            <pc:docMk/>
            <pc:sldMk cId="3351439039" sldId="256"/>
            <ac:cxnSpMk id="11" creationId="{BCDAEC91-5BCE-4B55-9CC0-43EF94CB734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16.02.2023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de-DE" sz="2000" dirty="0" err="1">
                <a:solidFill>
                  <a:srgbClr val="FFFFFF"/>
                </a:solidFill>
                <a:cs typeface="Calibri"/>
              </a:rPr>
              <a:t>Eerste</a:t>
            </a:r>
            <a:r>
              <a:rPr lang="de-DE" sz="2000" dirty="0">
                <a:solidFill>
                  <a:srgbClr val="FFFFFF"/>
                </a:solidFill>
                <a:cs typeface="Calibri"/>
              </a:rPr>
              <a:t> </a:t>
            </a:r>
            <a:r>
              <a:rPr lang="de-DE" sz="2000" dirty="0" err="1">
                <a:solidFill>
                  <a:srgbClr val="FFFFFF"/>
                </a:solidFill>
                <a:cs typeface="Calibri"/>
              </a:rPr>
              <a:t>model</a:t>
            </a:r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EAFBFAA7-1185-9BFB-B20C-A70482D37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834" y="467208"/>
            <a:ext cx="7072936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475A0FB825246B6771C68060EB5BA" ma:contentTypeVersion="3" ma:contentTypeDescription="Een nieuw document maken." ma:contentTypeScope="" ma:versionID="2ba53837a0d3f6d66bb7b29215bcd1f2">
  <xsd:schema xmlns:xsd="http://www.w3.org/2001/XMLSchema" xmlns:xs="http://www.w3.org/2001/XMLSchema" xmlns:p="http://schemas.microsoft.com/office/2006/metadata/properties" xmlns:ns2="0e4c9f9c-77d2-4bc9-b580-78a6bafd3536" targetNamespace="http://schemas.microsoft.com/office/2006/metadata/properties" ma:root="true" ma:fieldsID="e3bf3444dc78661c864ef83a1af042e3" ns2:_="">
    <xsd:import namespace="0e4c9f9c-77d2-4bc9-b580-78a6bafd35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c9f9c-77d2-4bc9-b580-78a6bafd35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AD81C6-94F9-4553-B879-29157BBDB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4c9f9c-77d2-4bc9-b580-78a6bafd35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58FB08-F31C-4721-9847-4C03E3FB1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0E2A5B-2A99-473D-9DFF-67FF83B264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8</cp:revision>
  <dcterms:created xsi:type="dcterms:W3CDTF">2023-02-16T12:02:08Z</dcterms:created>
  <dcterms:modified xsi:type="dcterms:W3CDTF">2023-02-16T12:03:17Z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0x010100F78475A0FB825246B6771C68060EB5BA</vt:lpwstr>
  </property>
</Properties>
</file>