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82"/>
  </p:notesMasterIdLst>
  <p:sldIdLst>
    <p:sldId id="1417" r:id="rId6"/>
    <p:sldId id="1418" r:id="rId7"/>
    <p:sldId id="1419" r:id="rId8"/>
    <p:sldId id="1421" r:id="rId9"/>
    <p:sldId id="1422" r:id="rId10"/>
    <p:sldId id="1423" r:id="rId11"/>
    <p:sldId id="1424" r:id="rId12"/>
    <p:sldId id="1537" r:id="rId13"/>
    <p:sldId id="1538" r:id="rId14"/>
    <p:sldId id="1539" r:id="rId15"/>
    <p:sldId id="1428" r:id="rId16"/>
    <p:sldId id="1429" r:id="rId17"/>
    <p:sldId id="1540" r:id="rId18"/>
    <p:sldId id="1442" r:id="rId19"/>
    <p:sldId id="1491" r:id="rId20"/>
    <p:sldId id="1434" r:id="rId21"/>
    <p:sldId id="1453" r:id="rId22"/>
    <p:sldId id="1490" r:id="rId23"/>
    <p:sldId id="1465" r:id="rId24"/>
    <p:sldId id="1467" r:id="rId25"/>
    <p:sldId id="1519" r:id="rId26"/>
    <p:sldId id="1520" r:id="rId27"/>
    <p:sldId id="1473" r:id="rId28"/>
    <p:sldId id="1532" r:id="rId29"/>
    <p:sldId id="1471" r:id="rId30"/>
    <p:sldId id="1533" r:id="rId31"/>
    <p:sldId id="1521" r:id="rId32"/>
    <p:sldId id="1475" r:id="rId33"/>
    <p:sldId id="1472" r:id="rId34"/>
    <p:sldId id="1541" r:id="rId35"/>
    <p:sldId id="1459" r:id="rId36"/>
    <p:sldId id="1525" r:id="rId37"/>
    <p:sldId id="1526" r:id="rId38"/>
    <p:sldId id="1512" r:id="rId39"/>
    <p:sldId id="1483" r:id="rId40"/>
    <p:sldId id="1484" r:id="rId41"/>
    <p:sldId id="1516" r:id="rId42"/>
    <p:sldId id="1485" r:id="rId43"/>
    <p:sldId id="1488" r:id="rId44"/>
    <p:sldId id="1518" r:id="rId45"/>
    <p:sldId id="1489" r:id="rId46"/>
    <p:sldId id="1542" r:id="rId47"/>
    <p:sldId id="1543" r:id="rId48"/>
    <p:sldId id="1544" r:id="rId49"/>
    <p:sldId id="1545" r:id="rId50"/>
    <p:sldId id="1452" r:id="rId51"/>
    <p:sldId id="1546" r:id="rId52"/>
    <p:sldId id="1547" r:id="rId53"/>
    <p:sldId id="1548" r:id="rId54"/>
    <p:sldId id="1455" r:id="rId55"/>
    <p:sldId id="1549" r:id="rId56"/>
    <p:sldId id="1550" r:id="rId57"/>
    <p:sldId id="1457" r:id="rId58"/>
    <p:sldId id="1551" r:id="rId59"/>
    <p:sldId id="1463" r:id="rId60"/>
    <p:sldId id="1464" r:id="rId61"/>
    <p:sldId id="1497" r:id="rId62"/>
    <p:sldId id="1466" r:id="rId63"/>
    <p:sldId id="1552" r:id="rId64"/>
    <p:sldId id="1469" r:id="rId65"/>
    <p:sldId id="1553" r:id="rId66"/>
    <p:sldId id="1499" r:id="rId67"/>
    <p:sldId id="1500" r:id="rId68"/>
    <p:sldId id="1554" r:id="rId69"/>
    <p:sldId id="1502" r:id="rId70"/>
    <p:sldId id="1530" r:id="rId71"/>
    <p:sldId id="1528" r:id="rId72"/>
    <p:sldId id="1555" r:id="rId73"/>
    <p:sldId id="1556" r:id="rId74"/>
    <p:sldId id="1557" r:id="rId75"/>
    <p:sldId id="1506" r:id="rId76"/>
    <p:sldId id="1507" r:id="rId77"/>
    <p:sldId id="1558" r:id="rId78"/>
    <p:sldId id="1559" r:id="rId79"/>
    <p:sldId id="1560" r:id="rId80"/>
    <p:sldId id="1481"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32851E-E2A2-F506-C914-D81CE0F05325}" name="Charlotte Vandooren (RVO SOCIETY)" initials="CV(S" userId="S::vdoore74@imec.be::c4f600fa-913c-40b7-9211-f218d56c5e02" providerId="AD"/>
  <p188:author id="{DD339239-C238-359E-819B-CA55C7A5296B}" name="Michiel Vaes" initials="MV" userId="S::michiel.vaes@vub.be::441afe34-70bf-4164-9c98-48336074720b" providerId="AD"/>
  <p188:author id="{F64C09DC-E8AB-FCF5-6000-5BCECEB4B9D2}" name="Michiel Vaes" initials="MV" userId="S::Michiel.Vaes@vub.be::441afe34-70bf-4164-9c98-48336074720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FBFB5"/>
    <a:srgbClr val="EB3A35"/>
    <a:srgbClr val="F09006"/>
    <a:srgbClr val="1B9E8B"/>
    <a:srgbClr val="CDD9EF"/>
    <a:srgbClr val="4472C4"/>
    <a:srgbClr val="F5E5FF"/>
    <a:srgbClr val="CBA9E5"/>
    <a:srgbClr val="530084"/>
    <a:srgbClr val="FAF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4"/>
    <p:restoredTop sz="81565" autoAdjust="0"/>
  </p:normalViewPr>
  <p:slideViewPr>
    <p:cSldViewPr snapToGrid="0">
      <p:cViewPr varScale="1">
        <p:scale>
          <a:sx n="96" d="100"/>
          <a:sy n="96" d="100"/>
        </p:scale>
        <p:origin x="192"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6/11/relationships/changesInfo" Target="changesInfos/changesInfo1.xml"/><Relationship Id="rId61" Type="http://schemas.openxmlformats.org/officeDocument/2006/relationships/slide" Target="slides/slide56.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iel Vaes" userId="441afe34-70bf-4164-9c98-48336074720b" providerId="ADAL" clId="{50B62A64-420A-E74F-8070-9F4661AE75F8}"/>
    <pc:docChg chg="">
      <pc:chgData name="Michiel Vaes" userId="441afe34-70bf-4164-9c98-48336074720b" providerId="ADAL" clId="{50B62A64-420A-E74F-8070-9F4661AE75F8}" dt="2023-09-12T11:11:15.241" v="0"/>
      <pc:docMkLst>
        <pc:docMk/>
      </pc:docMkLst>
      <pc:sldChg chg="delCm">
        <pc:chgData name="Michiel Vaes" userId="441afe34-70bf-4164-9c98-48336074720b" providerId="ADAL" clId="{50B62A64-420A-E74F-8070-9F4661AE75F8}" dt="2023-09-12T11:11:15.241" v="0"/>
        <pc:sldMkLst>
          <pc:docMk/>
          <pc:sldMk cId="3975121338" sldId="1428"/>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3975121338" sldId="1428"/>
                <pc2:cmMk id="{697EA639-EC2F-384A-A4F6-2D8B99264E77}"/>
              </pc2:cmMkLst>
            </pc226:cmChg>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3975121338" sldId="1428"/>
                <pc2:cmMk id="{D7C08195-FD1B-9E47-BACC-1FF19CC076D6}"/>
              </pc2:cmMkLst>
            </pc226:cmChg>
          </p:ext>
        </pc:extLst>
      </pc:sldChg>
      <pc:sldChg chg="delCm">
        <pc:chgData name="Michiel Vaes" userId="441afe34-70bf-4164-9c98-48336074720b" providerId="ADAL" clId="{50B62A64-420A-E74F-8070-9F4661AE75F8}" dt="2023-09-12T11:11:15.241" v="0"/>
        <pc:sldMkLst>
          <pc:docMk/>
          <pc:sldMk cId="1591439897" sldId="1429"/>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1591439897" sldId="1429"/>
                <pc2:cmMk id="{CCD353BA-AC45-BC4D-A8C1-93F71012307A}"/>
              </pc2:cmMkLst>
            </pc226:cmChg>
          </p:ext>
        </pc:extLst>
      </pc:sldChg>
      <pc:sldChg chg="delCm">
        <pc:chgData name="Michiel Vaes" userId="441afe34-70bf-4164-9c98-48336074720b" providerId="ADAL" clId="{50B62A64-420A-E74F-8070-9F4661AE75F8}" dt="2023-09-12T11:11:15.241" v="0"/>
        <pc:sldMkLst>
          <pc:docMk/>
          <pc:sldMk cId="3686884821" sldId="1442"/>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3686884821" sldId="1442"/>
                <pc2:cmMk id="{CCDDFDD8-0E16-4942-92C9-FFB64CBA7965}"/>
              </pc2:cmMkLst>
            </pc226:cmChg>
          </p:ext>
        </pc:extLst>
      </pc:sldChg>
      <pc:sldChg chg="delCm">
        <pc:chgData name="Michiel Vaes" userId="441afe34-70bf-4164-9c98-48336074720b" providerId="ADAL" clId="{50B62A64-420A-E74F-8070-9F4661AE75F8}" dt="2023-09-12T11:11:15.241" v="0"/>
        <pc:sldMkLst>
          <pc:docMk/>
          <pc:sldMk cId="3727585829" sldId="1453"/>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3727585829" sldId="1453"/>
                <pc2:cmMk id="{02DFBE75-04C7-5144-9017-D80E6C9D5577}"/>
              </pc2:cmMkLst>
            </pc226:cmChg>
          </p:ext>
        </pc:extLst>
      </pc:sldChg>
      <pc:sldChg chg="delCm">
        <pc:chgData name="Michiel Vaes" userId="441afe34-70bf-4164-9c98-48336074720b" providerId="ADAL" clId="{50B62A64-420A-E74F-8070-9F4661AE75F8}" dt="2023-09-12T11:11:15.241" v="0"/>
        <pc:sldMkLst>
          <pc:docMk/>
          <pc:sldMk cId="2002663048" sldId="1463"/>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2002663048" sldId="1463"/>
                <pc2:cmMk id="{2978AA75-F870-3343-8955-396E2D5F72BF}"/>
              </pc2:cmMkLst>
            </pc226:cmChg>
          </p:ext>
        </pc:extLst>
      </pc:sldChg>
      <pc:sldChg chg="delCm">
        <pc:chgData name="Michiel Vaes" userId="441afe34-70bf-4164-9c98-48336074720b" providerId="ADAL" clId="{50B62A64-420A-E74F-8070-9F4661AE75F8}" dt="2023-09-12T11:11:15.241" v="0"/>
        <pc:sldMkLst>
          <pc:docMk/>
          <pc:sldMk cId="3856058573" sldId="1467"/>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3856058573" sldId="1467"/>
                <pc2:cmMk id="{E884D0B4-95A1-694E-959B-F2AD6AA27DBD}"/>
              </pc2:cmMkLst>
            </pc226:cmChg>
          </p:ext>
        </pc:extLst>
      </pc:sldChg>
      <pc:sldChg chg="delCm">
        <pc:chgData name="Michiel Vaes" userId="441afe34-70bf-4164-9c98-48336074720b" providerId="ADAL" clId="{50B62A64-420A-E74F-8070-9F4661AE75F8}" dt="2023-09-12T11:11:15.241" v="0"/>
        <pc:sldMkLst>
          <pc:docMk/>
          <pc:sldMk cId="2980092401" sldId="1472"/>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2980092401" sldId="1472"/>
                <pc2:cmMk id="{AEA819DF-1BE7-DD46-A638-674BC5D488BA}"/>
              </pc2:cmMkLst>
            </pc226:cmChg>
          </p:ext>
        </pc:extLst>
      </pc:sldChg>
      <pc:sldChg chg="delCm">
        <pc:chgData name="Michiel Vaes" userId="441afe34-70bf-4164-9c98-48336074720b" providerId="ADAL" clId="{50B62A64-420A-E74F-8070-9F4661AE75F8}" dt="2023-09-12T11:11:15.241" v="0"/>
        <pc:sldMkLst>
          <pc:docMk/>
          <pc:sldMk cId="3814459794" sldId="1473"/>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3814459794" sldId="1473"/>
                <pc2:cmMk id="{30329CFA-21FB-1943-BBE8-464F472E97C8}"/>
              </pc2:cmMkLst>
            </pc226:cmChg>
          </p:ext>
        </pc:extLst>
      </pc:sldChg>
      <pc:sldChg chg="delCm">
        <pc:chgData name="Michiel Vaes" userId="441afe34-70bf-4164-9c98-48336074720b" providerId="ADAL" clId="{50B62A64-420A-E74F-8070-9F4661AE75F8}" dt="2023-09-12T11:11:15.241" v="0"/>
        <pc:sldMkLst>
          <pc:docMk/>
          <pc:sldMk cId="2643646925" sldId="1481"/>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2643646925" sldId="1481"/>
                <pc2:cmMk id="{58FA0E73-A7C3-4F03-8FE6-0D4BFF1F1B59}"/>
              </pc2:cmMkLst>
            </pc226:cmChg>
          </p:ext>
        </pc:extLst>
      </pc:sldChg>
      <pc:sldChg chg="delCm">
        <pc:chgData name="Michiel Vaes" userId="441afe34-70bf-4164-9c98-48336074720b" providerId="ADAL" clId="{50B62A64-420A-E74F-8070-9F4661AE75F8}" dt="2023-09-12T11:11:15.241" v="0"/>
        <pc:sldMkLst>
          <pc:docMk/>
          <pc:sldMk cId="138425376" sldId="1485"/>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138425376" sldId="1485"/>
                <pc2:cmMk id="{0919DC6A-A334-504D-8895-7A10218A0C5A}"/>
              </pc2:cmMkLst>
            </pc226:cmChg>
          </p:ext>
        </pc:extLst>
      </pc:sldChg>
      <pc:sldChg chg="delCm">
        <pc:chgData name="Michiel Vaes" userId="441afe34-70bf-4164-9c98-48336074720b" providerId="ADAL" clId="{50B62A64-420A-E74F-8070-9F4661AE75F8}" dt="2023-09-12T11:11:15.241" v="0"/>
        <pc:sldMkLst>
          <pc:docMk/>
          <pc:sldMk cId="1517460263" sldId="1488"/>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1517460263" sldId="1488"/>
                <pc2:cmMk id="{35D7708F-7E60-5542-825E-781ACE6851E1}"/>
              </pc2:cmMkLst>
            </pc226:cmChg>
          </p:ext>
        </pc:extLst>
      </pc:sldChg>
      <pc:sldChg chg="delCm">
        <pc:chgData name="Michiel Vaes" userId="441afe34-70bf-4164-9c98-48336074720b" providerId="ADAL" clId="{50B62A64-420A-E74F-8070-9F4661AE75F8}" dt="2023-09-12T11:11:15.241" v="0"/>
        <pc:sldMkLst>
          <pc:docMk/>
          <pc:sldMk cId="3736961078" sldId="1512"/>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3736961078" sldId="1512"/>
                <pc2:cmMk id="{39B48F46-7BCD-4E48-87E6-CE377A3BBD78}"/>
              </pc2:cmMkLst>
            </pc226:cmChg>
          </p:ext>
        </pc:extLst>
      </pc:sldChg>
      <pc:sldChg chg="delCm">
        <pc:chgData name="Michiel Vaes" userId="441afe34-70bf-4164-9c98-48336074720b" providerId="ADAL" clId="{50B62A64-420A-E74F-8070-9F4661AE75F8}" dt="2023-09-12T11:11:15.241" v="0"/>
        <pc:sldMkLst>
          <pc:docMk/>
          <pc:sldMk cId="2686340188" sldId="1516"/>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2686340188" sldId="1516"/>
                <pc2:cmMk id="{4B31C918-F5DB-384F-A7F9-E9B740998551}"/>
              </pc2:cmMkLst>
            </pc226:cmChg>
          </p:ext>
        </pc:extLst>
      </pc:sldChg>
      <pc:sldChg chg="delCm">
        <pc:chgData name="Michiel Vaes" userId="441afe34-70bf-4164-9c98-48336074720b" providerId="ADAL" clId="{50B62A64-420A-E74F-8070-9F4661AE75F8}" dt="2023-09-12T11:11:15.241" v="0"/>
        <pc:sldMkLst>
          <pc:docMk/>
          <pc:sldMk cId="3523856509" sldId="1520"/>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3523856509" sldId="1520"/>
                <pc2:cmMk id="{AE849902-8FB1-4E4C-AAB9-3EDFCB1F1720}"/>
              </pc2:cmMkLst>
            </pc226:cmChg>
          </p:ext>
        </pc:extLst>
      </pc:sldChg>
      <pc:sldChg chg="delCm">
        <pc:chgData name="Michiel Vaes" userId="441afe34-70bf-4164-9c98-48336074720b" providerId="ADAL" clId="{50B62A64-420A-E74F-8070-9F4661AE75F8}" dt="2023-09-12T11:11:15.241" v="0"/>
        <pc:sldMkLst>
          <pc:docMk/>
          <pc:sldMk cId="3939922068" sldId="1526"/>
        </pc:sldMkLst>
        <pc:extLst>
          <p:ext xmlns:p="http://schemas.openxmlformats.org/presentationml/2006/main" uri="{D6D511B9-2390-475A-947B-AFAB55BFBCF1}">
            <pc226:cmChg xmlns:pc226="http://schemas.microsoft.com/office/powerpoint/2022/06/main/command" chg="del">
              <pc226:chgData name="Michiel Vaes" userId="441afe34-70bf-4164-9c98-48336074720b" providerId="ADAL" clId="{50B62A64-420A-E74F-8070-9F4661AE75F8}" dt="2023-09-12T11:11:15.241" v="0"/>
              <pc2:cmMkLst xmlns:pc2="http://schemas.microsoft.com/office/powerpoint/2019/9/main/command">
                <pc:docMk/>
                <pc:sldMk cId="3939922068" sldId="1526"/>
                <pc2:cmMk id="{CABA4229-0F74-7043-B3D5-1837E47B47CA}"/>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B6798-CDED-4D77-883F-9ADD57AEC0F2}" type="datetimeFigureOut">
              <a:rPr lang="en-GB" smtClean="0"/>
              <a:t>12/09/2023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968F55-961B-4CA3-9868-BFFE4327ECBA}" type="slidenum">
              <a:rPr lang="en-GB" smtClean="0"/>
              <a:t>‹nr.›</a:t>
            </a:fld>
            <a:endParaRPr lang="en-GB"/>
          </a:p>
        </p:txBody>
      </p:sp>
    </p:spTree>
    <p:extLst>
      <p:ext uri="{BB962C8B-B14F-4D97-AF65-F5344CB8AC3E}">
        <p14:creationId xmlns:p14="http://schemas.microsoft.com/office/powerpoint/2010/main" val="234819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dirty="0">
                <a:effectLst/>
                <a:latin typeface="Poppins" panose="00000500000000000000" pitchFamily="2" charset="0"/>
                <a:ea typeface="Gill Sans MT" panose="020B0502020104020203" pitchFamily="34" charset="0"/>
                <a:cs typeface="Poppins" panose="00000500000000000000" pitchFamily="2" charset="0"/>
              </a:rPr>
              <a:t>Vertel de leerlingen dat ze deze les gaan experimenteren met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Vraag naar hun ervaringen en verhalen over het platform. </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 </a:t>
            </a:r>
            <a:endParaRPr lang="en-GB" sz="1800" dirty="0">
              <a:effectLst/>
              <a:latin typeface="Poppins" panose="00000500000000000000" pitchFamily="2" charset="0"/>
              <a:ea typeface="Gill Sans MT" panose="020B0502020104020203" pitchFamily="34" charset="0"/>
              <a:cs typeface="Majalla UI"/>
            </a:endParaRPr>
          </a:p>
          <a:p>
            <a:r>
              <a:rPr lang="nl-BE" sz="1800" u="sng" dirty="0">
                <a:effectLst/>
                <a:latin typeface="Poppins" panose="00000500000000000000" pitchFamily="2" charset="0"/>
                <a:ea typeface="Gill Sans MT" panose="020B0502020104020203" pitchFamily="34" charset="0"/>
                <a:cs typeface="Poppins" panose="00000500000000000000" pitchFamily="2" charset="0"/>
              </a:rPr>
              <a:t>klasgesprek</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dirty="0">
                <a:effectLst/>
                <a:latin typeface="Poppins" panose="00000500000000000000" pitchFamily="2" charset="0"/>
                <a:ea typeface="Gill Sans MT" panose="020B0502020104020203" pitchFamily="34" charset="0"/>
                <a:cs typeface="Poppins" panose="00000500000000000000" pitchFamily="2" charset="0"/>
              </a:rPr>
              <a:t>Heeft iemand al eens met een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chatbot</a:t>
            </a:r>
            <a:r>
              <a:rPr lang="nl-BE" sz="1800" dirty="0">
                <a:effectLst/>
                <a:latin typeface="Poppins" panose="00000500000000000000" pitchFamily="2" charset="0"/>
                <a:ea typeface="Gill Sans MT" panose="020B0502020104020203" pitchFamily="34" charset="0"/>
                <a:cs typeface="Poppins" panose="00000500000000000000" pitchFamily="2" charset="0"/>
              </a:rPr>
              <a:t> gepraat? Hoe was dat?</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dirty="0">
                <a:effectLst/>
                <a:latin typeface="Poppins" panose="00000500000000000000" pitchFamily="2" charset="0"/>
                <a:ea typeface="Gill Sans MT" panose="020B0502020104020203" pitchFamily="34" charset="0"/>
                <a:cs typeface="Poppins" panose="00000500000000000000" pitchFamily="2" charset="0"/>
              </a:rPr>
              <a:t>Wat denk je dat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kan doen?</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dirty="0">
                <a:effectLst/>
                <a:latin typeface="Poppins" panose="00000500000000000000" pitchFamily="2" charset="0"/>
                <a:ea typeface="Gill Sans MT" panose="020B0502020104020203" pitchFamily="34" charset="0"/>
                <a:cs typeface="Poppins" panose="00000500000000000000" pitchFamily="2" charset="0"/>
              </a:rPr>
              <a:t>Hoe zou jij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willen gebruiken?</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dirty="0">
                <a:effectLst/>
                <a:latin typeface="Poppins" panose="00000500000000000000" pitchFamily="2" charset="0"/>
                <a:ea typeface="Gill Sans MT" panose="020B0502020104020203" pitchFamily="34" charset="0"/>
                <a:cs typeface="Poppins" panose="00000500000000000000" pitchFamily="2" charset="0"/>
              </a:rPr>
              <a:t>Is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magie? Heb je een idee hoe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werkt? </a:t>
            </a:r>
            <a:endParaRPr lang="en-GB" sz="1800" dirty="0">
              <a:effectLst/>
              <a:latin typeface="Poppins" panose="00000500000000000000" pitchFamily="2" charset="0"/>
              <a:ea typeface="Gill Sans MT" panose="020B0502020104020203" pitchFamily="34" charset="0"/>
              <a:cs typeface="Majalla UI"/>
            </a:endParaRPr>
          </a:p>
          <a:p>
            <a:endParaRPr lang="en-GB" dirty="0"/>
          </a:p>
        </p:txBody>
      </p:sp>
    </p:spTree>
    <p:extLst>
      <p:ext uri="{BB962C8B-B14F-4D97-AF65-F5344CB8AC3E}">
        <p14:creationId xmlns:p14="http://schemas.microsoft.com/office/powerpoint/2010/main" val="324440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ChatGPT</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is opmerkelijk goed in het begrijpen van vragen en het genereren van uitgebreide antwoorden op basis van grote hoeveelheden digitale tekstbronnen. Dit wordt mogelijk gemaakt door verschillende complexe fasen van leren en verwerken.</a:t>
            </a:r>
            <a:endParaRPr lang="nl-BE"/>
          </a:p>
          <a:p>
            <a:endParaRPr lang="nl-BE"/>
          </a:p>
          <a:p>
            <a:r>
              <a:rPr lang="nl-BE"/>
              <a:t>Vertel de leerlingen dat het GPT-taalmodel een heel leertraject heeft afgelegd om te kunnen wat het nu kan. Het traject kan opgesplitst worden in 4 fasen:</a:t>
            </a:r>
          </a:p>
          <a:p>
            <a:pPr marL="685800" lvl="1" indent="-228600">
              <a:buAutoNum type="alphaUcPeriod"/>
            </a:pPr>
            <a:r>
              <a:rPr lang="nl-BE"/>
              <a:t>Dataset </a:t>
            </a:r>
            <a:r>
              <a:rPr lang="nl-BE">
                <a:sym typeface="Wingdings" panose="05000000000000000000" pitchFamily="2" charset="2"/>
              </a:rPr>
              <a:t> </a:t>
            </a:r>
            <a:r>
              <a:rPr lang="nl-BE"/>
              <a:t>tekstbronnen en conversaties voorzien (studiemateriaal voor het model). </a:t>
            </a:r>
            <a:endParaRPr lang="nl-BE">
              <a:cs typeface="Calibri" panose="020F0502020204030204"/>
            </a:endParaRPr>
          </a:p>
          <a:p>
            <a:pPr marL="685800" lvl="1" indent="-228600">
              <a:buAutoNum type="alphaUcPeriod"/>
            </a:pPr>
            <a:r>
              <a:rPr lang="en-GB" err="1"/>
              <a:t>Pré</a:t>
            </a:r>
            <a:r>
              <a:rPr lang="en-GB"/>
              <a:t>-training </a:t>
            </a:r>
            <a:r>
              <a:rPr lang="en-GB">
                <a:sym typeface="Wingdings" panose="05000000000000000000" pitchFamily="2" charset="2"/>
              </a:rPr>
              <a:t> </a:t>
            </a:r>
            <a:r>
              <a:rPr lang="en-GB" err="1">
                <a:sym typeface="Wingdings" panose="05000000000000000000" pitchFamily="2" charset="2"/>
              </a:rPr>
              <a:t>l</a:t>
            </a:r>
            <a:r>
              <a:rPr lang="en-GB" err="1"/>
              <a:t>eren</a:t>
            </a:r>
            <a:r>
              <a:rPr lang="en-GB"/>
              <a:t> en </a:t>
            </a:r>
            <a:r>
              <a:rPr lang="en-GB" err="1"/>
              <a:t>begrijpen</a:t>
            </a:r>
            <a:r>
              <a:rPr lang="en-GB"/>
              <a:t> van de taal en </a:t>
            </a:r>
            <a:r>
              <a:rPr lang="en-GB" err="1"/>
              <a:t>conversaties</a:t>
            </a:r>
            <a:r>
              <a:rPr lang="en-GB"/>
              <a:t> + </a:t>
            </a:r>
            <a:r>
              <a:rPr lang="en-GB" err="1"/>
              <a:t>waarschijnlijkheid</a:t>
            </a:r>
            <a:r>
              <a:rPr lang="en-GB"/>
              <a:t> </a:t>
            </a:r>
            <a:r>
              <a:rPr lang="en-GB" err="1"/>
              <a:t>berekenen</a:t>
            </a:r>
            <a:r>
              <a:rPr lang="en-GB"/>
              <a:t> van de </a:t>
            </a:r>
            <a:r>
              <a:rPr lang="en-GB" err="1"/>
              <a:t>volgorde</a:t>
            </a:r>
            <a:r>
              <a:rPr lang="en-GB"/>
              <a:t> van </a:t>
            </a:r>
            <a:r>
              <a:rPr lang="en-GB" err="1"/>
              <a:t>woorden</a:t>
            </a:r>
            <a:r>
              <a:rPr lang="en-GB"/>
              <a:t>.</a:t>
            </a:r>
            <a:endParaRPr lang="nl-BE">
              <a:cs typeface="Calibri" panose="020F0502020204030204"/>
            </a:endParaRPr>
          </a:p>
          <a:p>
            <a:pPr marL="685800" lvl="1" indent="-228600">
              <a:buAutoNum type="alphaUcPeriod"/>
            </a:pPr>
            <a:r>
              <a:rPr lang="en-GB" err="1"/>
              <a:t>Dialoogmanagement</a:t>
            </a:r>
            <a:r>
              <a:rPr lang="en-GB"/>
              <a:t> </a:t>
            </a:r>
            <a:r>
              <a:rPr lang="en-GB">
                <a:sym typeface="Wingdings" panose="05000000000000000000" pitchFamily="2" charset="2"/>
              </a:rPr>
              <a:t> </a:t>
            </a:r>
            <a:r>
              <a:rPr lang="en-GB" err="1"/>
              <a:t>dialogen</a:t>
            </a:r>
            <a:r>
              <a:rPr lang="en-GB"/>
              <a:t> </a:t>
            </a:r>
            <a:r>
              <a:rPr lang="en-GB" err="1"/>
              <a:t>leren</a:t>
            </a:r>
            <a:r>
              <a:rPr lang="en-GB"/>
              <a:t> </a:t>
            </a:r>
            <a:r>
              <a:rPr lang="en-GB" err="1"/>
              <a:t>voeren</a:t>
            </a:r>
            <a:r>
              <a:rPr lang="en-GB"/>
              <a:t> </a:t>
            </a:r>
            <a:r>
              <a:rPr lang="en-GB" err="1"/>
              <a:t>waarin</a:t>
            </a:r>
            <a:r>
              <a:rPr lang="en-GB"/>
              <a:t> </a:t>
            </a:r>
            <a:r>
              <a:rPr lang="en-GB" err="1"/>
              <a:t>wenselijke</a:t>
            </a:r>
            <a:r>
              <a:rPr lang="en-GB"/>
              <a:t> output </a:t>
            </a:r>
            <a:r>
              <a:rPr lang="en-GB" err="1"/>
              <a:t>gegenereerd</a:t>
            </a:r>
            <a:r>
              <a:rPr lang="en-GB"/>
              <a:t> </a:t>
            </a:r>
            <a:r>
              <a:rPr lang="en-GB" err="1"/>
              <a:t>wordt</a:t>
            </a:r>
            <a:r>
              <a:rPr lang="en-GB"/>
              <a:t>.</a:t>
            </a:r>
            <a:endParaRPr lang="nl-BE">
              <a:cs typeface="Calibri" panose="020F0502020204030204"/>
            </a:endParaRPr>
          </a:p>
          <a:p>
            <a:pPr marL="685800" lvl="1" indent="-228600">
              <a:buAutoNum type="alphaUcPeriod"/>
            </a:pPr>
            <a:r>
              <a:rPr lang="en-GB"/>
              <a:t>‘</a:t>
            </a:r>
            <a:r>
              <a:rPr lang="en-GB" err="1"/>
              <a:t>Menselijker</a:t>
            </a:r>
            <a:r>
              <a:rPr lang="en-GB"/>
              <a:t>’ </a:t>
            </a:r>
            <a:r>
              <a:rPr lang="en-GB" err="1"/>
              <a:t>maken</a:t>
            </a:r>
            <a:r>
              <a:rPr lang="en-GB"/>
              <a:t> van het model </a:t>
            </a:r>
            <a:r>
              <a:rPr lang="en-GB">
                <a:sym typeface="Wingdings" panose="05000000000000000000" pitchFamily="2" charset="2"/>
              </a:rPr>
              <a:t> </a:t>
            </a:r>
            <a:r>
              <a:rPr lang="en-GB"/>
              <a:t>de </a:t>
            </a:r>
            <a:r>
              <a:rPr lang="en-GB" err="1"/>
              <a:t>interactie</a:t>
            </a:r>
            <a:r>
              <a:rPr lang="en-GB"/>
              <a:t> ‘</a:t>
            </a:r>
            <a:r>
              <a:rPr lang="en-GB" err="1"/>
              <a:t>menselijker</a:t>
            </a:r>
            <a:r>
              <a:rPr lang="en-GB"/>
              <a:t>’ </a:t>
            </a:r>
            <a:r>
              <a:rPr lang="en-GB" err="1"/>
              <a:t>maken</a:t>
            </a:r>
            <a:r>
              <a:rPr lang="en-GB"/>
              <a:t> en </a:t>
            </a:r>
            <a:r>
              <a:rPr lang="en-GB" err="1"/>
              <a:t>schadelijke</a:t>
            </a:r>
            <a:r>
              <a:rPr lang="en-GB"/>
              <a:t>/</a:t>
            </a:r>
            <a:r>
              <a:rPr lang="en-GB" err="1"/>
              <a:t>explicitete</a:t>
            </a:r>
            <a:r>
              <a:rPr lang="en-GB"/>
              <a:t> content </a:t>
            </a:r>
            <a:r>
              <a:rPr lang="en-GB" err="1"/>
              <a:t>verwijderen</a:t>
            </a:r>
            <a:r>
              <a:rPr lang="en-GB"/>
              <a:t>.</a:t>
            </a:r>
            <a:endParaRPr lang="en-GB">
              <a:cs typeface="Calibri" panose="020F0502020204030204"/>
            </a:endParaRPr>
          </a:p>
          <a:p>
            <a:endParaRPr lang="en-GB">
              <a:cs typeface="Calibri" panose="020F0502020204030204"/>
            </a:endParaRPr>
          </a:p>
          <a:p>
            <a:pPr marL="0" indent="0">
              <a:buNone/>
            </a:pPr>
            <a:r>
              <a:rPr lang="en-GB" err="1">
                <a:cs typeface="Calibri" panose="020F0502020204030204"/>
              </a:rPr>
              <a:t>Deze</a:t>
            </a:r>
            <a:r>
              <a:rPr lang="en-GB">
                <a:cs typeface="Calibri" panose="020F0502020204030204"/>
              </a:rPr>
              <a:t> </a:t>
            </a:r>
            <a:r>
              <a:rPr lang="en-GB" err="1">
                <a:cs typeface="Calibri" panose="020F0502020204030204"/>
              </a:rPr>
              <a:t>verschillende</a:t>
            </a:r>
            <a:r>
              <a:rPr lang="en-GB">
                <a:cs typeface="Calibri" panose="020F0502020204030204"/>
              </a:rPr>
              <a:t> </a:t>
            </a:r>
            <a:r>
              <a:rPr lang="en-GB" err="1">
                <a:cs typeface="Calibri" panose="020F0502020204030204"/>
              </a:rPr>
              <a:t>fasen</a:t>
            </a:r>
            <a:r>
              <a:rPr lang="en-GB">
                <a:cs typeface="Calibri" panose="020F0502020204030204"/>
              </a:rPr>
              <a:t> </a:t>
            </a:r>
            <a:r>
              <a:rPr lang="en-GB" err="1">
                <a:cs typeface="Calibri" panose="020F0502020204030204"/>
              </a:rPr>
              <a:t>worden</a:t>
            </a:r>
            <a:r>
              <a:rPr lang="en-GB">
                <a:cs typeface="Calibri" panose="020F0502020204030204"/>
              </a:rPr>
              <a:t> in de </a:t>
            </a:r>
            <a:r>
              <a:rPr lang="en-GB" err="1">
                <a:cs typeface="Calibri" panose="020F0502020204030204"/>
              </a:rPr>
              <a:t>volgende</a:t>
            </a:r>
            <a:r>
              <a:rPr lang="en-GB">
                <a:cs typeface="Calibri" panose="020F0502020204030204"/>
              </a:rPr>
              <a:t> slides </a:t>
            </a:r>
            <a:r>
              <a:rPr lang="en-GB" err="1">
                <a:cs typeface="Calibri" panose="020F0502020204030204"/>
              </a:rPr>
              <a:t>onder</a:t>
            </a:r>
            <a:r>
              <a:rPr lang="en-GB">
                <a:cs typeface="Calibri" panose="020F0502020204030204"/>
              </a:rPr>
              <a:t> de </a:t>
            </a:r>
            <a:r>
              <a:rPr lang="en-GB" err="1">
                <a:cs typeface="Calibri" panose="020F0502020204030204"/>
              </a:rPr>
              <a:t>loep</a:t>
            </a:r>
            <a:r>
              <a:rPr lang="en-GB">
                <a:cs typeface="Calibri" panose="020F0502020204030204"/>
              </a:rPr>
              <a:t> </a:t>
            </a:r>
            <a:r>
              <a:rPr lang="en-GB" err="1">
                <a:cs typeface="Calibri" panose="020F0502020204030204"/>
              </a:rPr>
              <a:t>genomen</a:t>
            </a:r>
            <a:r>
              <a:rPr lang="en-GB">
                <a:cs typeface="Calibri" panose="020F0502020204030204"/>
              </a:rPr>
              <a:t>.</a:t>
            </a:r>
            <a:endParaRPr lang="nl-BE">
              <a:cs typeface="Calibri" panose="020F0502020204030204"/>
            </a:endParaRPr>
          </a:p>
        </p:txBody>
      </p:sp>
      <p:sp>
        <p:nvSpPr>
          <p:cNvPr id="4" name="Slide Number Placeholder 3"/>
          <p:cNvSpPr>
            <a:spLocks noGrp="1"/>
          </p:cNvSpPr>
          <p:nvPr>
            <p:ph type="sldNum" sz="quarter" idx="5"/>
          </p:nvPr>
        </p:nvSpPr>
        <p:spPr/>
        <p:txBody>
          <a:bodyPr/>
          <a:lstStyle/>
          <a:p>
            <a:fld id="{FBFFC50B-ACD1-46C4-A636-6BBE153E1ADF}" type="slidenum">
              <a:rPr lang="en-GB" smtClean="0"/>
              <a:t>14</a:t>
            </a:fld>
            <a:endParaRPr lang="en-GB"/>
          </a:p>
        </p:txBody>
      </p:sp>
    </p:spTree>
    <p:extLst>
      <p:ext uri="{BB962C8B-B14F-4D97-AF65-F5344CB8AC3E}">
        <p14:creationId xmlns:p14="http://schemas.microsoft.com/office/powerpoint/2010/main" val="1770884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Vraag aan de leerlingen of ze weten wat het woord data betekent en of ze een idee hebben waaruit de dataset voor </a:t>
            </a:r>
            <a:r>
              <a:rPr lang="nl-BE" err="1"/>
              <a:t>ChatGPT</a:t>
            </a:r>
            <a:r>
              <a:rPr lang="nl-BE"/>
              <a:t> zou bestaan.</a:t>
            </a:r>
          </a:p>
          <a:p>
            <a:endParaRPr lang="nl-BE"/>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15</a:t>
            </a:fld>
            <a:endParaRPr lang="en-GB"/>
          </a:p>
        </p:txBody>
      </p:sp>
    </p:spTree>
    <p:extLst>
      <p:ext uri="{BB962C8B-B14F-4D97-AF65-F5344CB8AC3E}">
        <p14:creationId xmlns:p14="http://schemas.microsoft.com/office/powerpoint/2010/main" val="3424837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00" dirty="0">
                <a:solidFill>
                  <a:srgbClr val="3C3C3B"/>
                </a:solidFill>
                <a:effectLst/>
                <a:latin typeface="Gill Sans MT" panose="020B0502020104020203" pitchFamily="34" charset="0"/>
                <a:ea typeface="Gill Sans MT" panose="020B0502020104020203" pitchFamily="34" charset="0"/>
                <a:cs typeface="Majalla UI"/>
              </a:rPr>
              <a:t>Een AI-systeem heeft een dataset nodig om van te kunnen leren. De dataset die gebruikt werd om </a:t>
            </a:r>
            <a:r>
              <a:rPr lang="nl-BE" sz="1800" kern="100" dirty="0" err="1">
                <a:solidFill>
                  <a:srgbClr val="3C3C3B"/>
                </a:solidFill>
                <a:effectLst/>
                <a:latin typeface="Gill Sans MT" panose="020B0502020104020203" pitchFamily="34" charset="0"/>
                <a:ea typeface="Gill Sans MT" panose="020B0502020104020203" pitchFamily="34" charset="0"/>
                <a:cs typeface="Majalla UI"/>
              </a:rPr>
              <a:t>ChatGPT</a:t>
            </a:r>
            <a:r>
              <a:rPr lang="nl-BE" sz="1800" kern="100" dirty="0">
                <a:solidFill>
                  <a:srgbClr val="3C3C3B"/>
                </a:solidFill>
                <a:effectLst/>
                <a:latin typeface="Gill Sans MT" panose="020B0502020104020203" pitchFamily="34" charset="0"/>
                <a:ea typeface="Gill Sans MT" panose="020B0502020104020203" pitchFamily="34" charset="0"/>
                <a:cs typeface="Majalla UI"/>
              </a:rPr>
              <a:t> te trainen bestond uit meer dan 45 terabytes </a:t>
            </a:r>
            <a:r>
              <a:rPr lang="en-GB" sz="1800" kern="100" dirty="0">
                <a:solidFill>
                  <a:srgbClr val="3C3C3B"/>
                </a:solidFill>
                <a:effectLst/>
                <a:latin typeface="Gill Sans MT" panose="020B0502020104020203" pitchFamily="34" charset="0"/>
                <a:ea typeface="Gill Sans MT" panose="020B0502020104020203" pitchFamily="34" charset="0"/>
                <a:cs typeface="Majalla UI"/>
              </a:rPr>
              <a:t>  </a:t>
            </a:r>
            <a:r>
              <a:rPr lang="nl-BE" sz="1800" kern="100" dirty="0">
                <a:solidFill>
                  <a:srgbClr val="3C3C3B"/>
                </a:solidFill>
                <a:effectLst/>
                <a:latin typeface="Gill Sans MT" panose="020B0502020104020203" pitchFamily="34" charset="0"/>
                <a:ea typeface="Gill Sans MT" panose="020B0502020104020203" pitchFamily="34" charset="0"/>
                <a:cs typeface="Majalla UI"/>
              </a:rPr>
              <a:t>(TB) aan tekstdata. Deze tekstdata bestond uit verschillende soorten digitale</a:t>
            </a:r>
            <a:r>
              <a:rPr lang="nl-BE" sz="1800" b="1" kern="100" dirty="0">
                <a:solidFill>
                  <a:srgbClr val="3C3C3B"/>
                </a:solidFill>
                <a:effectLst/>
                <a:latin typeface="Gill Sans MT" panose="020B0502020104020203" pitchFamily="34" charset="0"/>
                <a:ea typeface="Gill Sans MT" panose="020B0502020104020203" pitchFamily="34" charset="0"/>
                <a:cs typeface="Majalla UI"/>
              </a:rPr>
              <a:t> tekstbronnen</a:t>
            </a:r>
            <a:r>
              <a:rPr lang="nl-BE" sz="1800" kern="100" dirty="0">
                <a:solidFill>
                  <a:srgbClr val="3C3C3B"/>
                </a:solidFill>
                <a:effectLst/>
                <a:latin typeface="Gill Sans MT" panose="020B0502020104020203" pitchFamily="34" charset="0"/>
                <a:ea typeface="Gill Sans MT" panose="020B0502020104020203" pitchFamily="34" charset="0"/>
                <a:cs typeface="Majalla UI"/>
              </a:rPr>
              <a:t> zoals magazines, artikels, papers, webpagina’s, ... , maar ook uit heel veel tekstuele, menselijke</a:t>
            </a:r>
            <a:r>
              <a:rPr lang="nl-BE" sz="1800" b="1" kern="100" dirty="0">
                <a:solidFill>
                  <a:srgbClr val="3C3C3B"/>
                </a:solidFill>
                <a:effectLst/>
                <a:latin typeface="Gill Sans MT" panose="020B0502020104020203" pitchFamily="34" charset="0"/>
                <a:ea typeface="Gill Sans MT" panose="020B0502020104020203" pitchFamily="34" charset="0"/>
                <a:cs typeface="Majalla UI"/>
              </a:rPr>
              <a:t> conversaties</a:t>
            </a:r>
            <a:r>
              <a:rPr lang="nl-BE" sz="1800" kern="100" dirty="0">
                <a:solidFill>
                  <a:srgbClr val="3C3C3B"/>
                </a:solidFill>
                <a:effectLst/>
                <a:latin typeface="Gill Sans MT" panose="020B0502020104020203" pitchFamily="34" charset="0"/>
                <a:ea typeface="Gill Sans MT" panose="020B0502020104020203" pitchFamily="34" charset="0"/>
                <a:cs typeface="Majalla UI"/>
              </a:rPr>
              <a:t> (</a:t>
            </a:r>
            <a:r>
              <a:rPr lang="nl-BE" sz="1800" kern="100" dirty="0" err="1">
                <a:solidFill>
                  <a:srgbClr val="3C3C3B"/>
                </a:solidFill>
                <a:effectLst/>
                <a:latin typeface="Gill Sans MT" panose="020B0502020104020203" pitchFamily="34" charset="0"/>
                <a:ea typeface="Gill Sans MT" panose="020B0502020104020203" pitchFamily="34" charset="0"/>
                <a:cs typeface="Majalla UI"/>
              </a:rPr>
              <a:t>voglende</a:t>
            </a:r>
            <a:r>
              <a:rPr lang="nl-BE" sz="1800" kern="100" dirty="0">
                <a:solidFill>
                  <a:srgbClr val="3C3C3B"/>
                </a:solidFill>
                <a:effectLst/>
                <a:latin typeface="Gill Sans MT" panose="020B0502020104020203" pitchFamily="34" charset="0"/>
                <a:ea typeface="Gill Sans MT" panose="020B0502020104020203" pitchFamily="34" charset="0"/>
                <a:cs typeface="Majalla UI"/>
              </a:rPr>
              <a:t> slide) zodat </a:t>
            </a:r>
            <a:r>
              <a:rPr lang="nl-BE" sz="1800" kern="100" dirty="0" err="1">
                <a:solidFill>
                  <a:srgbClr val="3C3C3B"/>
                </a:solidFill>
                <a:effectLst/>
                <a:latin typeface="Gill Sans MT" panose="020B0502020104020203" pitchFamily="34" charset="0"/>
                <a:ea typeface="Gill Sans MT" panose="020B0502020104020203" pitchFamily="34" charset="0"/>
                <a:cs typeface="Majalla UI"/>
              </a:rPr>
              <a:t>ChatGPT</a:t>
            </a:r>
            <a:r>
              <a:rPr lang="nl-BE" sz="1800" kern="100" dirty="0">
                <a:solidFill>
                  <a:srgbClr val="3C3C3B"/>
                </a:solidFill>
                <a:effectLst/>
                <a:latin typeface="Gill Sans MT" panose="020B0502020104020203" pitchFamily="34" charset="0"/>
                <a:ea typeface="Gill Sans MT" panose="020B0502020104020203" pitchFamily="34" charset="0"/>
                <a:cs typeface="Majalla UI"/>
              </a:rPr>
              <a:t> op een meer natuurlijke en boeiende manier antwoorden zou genereren in de vorm van een (menselijk) gesprek.</a:t>
            </a:r>
            <a:endParaRPr lang="en-GB" sz="1800" kern="100" dirty="0">
              <a:solidFill>
                <a:srgbClr val="3C3C3B"/>
              </a:solidFill>
              <a:latin typeface="Gill Sans MT"/>
            </a:endParaRPr>
          </a:p>
          <a:p>
            <a:endParaRPr lang="en-GB" sz="1800" kern="100" dirty="0">
              <a:solidFill>
                <a:srgbClr val="3C3C3B"/>
              </a:solidFill>
              <a:latin typeface="Gill Sans M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solidFill>
                  <a:srgbClr val="3C3C3B"/>
                </a:solidFill>
                <a:latin typeface="Gill Sans MT"/>
              </a:rPr>
              <a:t> </a:t>
            </a:r>
            <a:r>
              <a:rPr lang="nl-BE" sz="1200" kern="100" dirty="0">
                <a:solidFill>
                  <a:srgbClr val="3C3C3B"/>
                </a:solidFill>
                <a:latin typeface="Gill Sans MT"/>
              </a:rPr>
              <a:t>45TB = meer dan 2.5 jaar </a:t>
            </a:r>
            <a:r>
              <a:rPr lang="nl-BE" sz="1200" kern="100" dirty="0" err="1">
                <a:solidFill>
                  <a:srgbClr val="3C3C3B"/>
                </a:solidFill>
                <a:latin typeface="Gill Sans MT"/>
              </a:rPr>
              <a:t>nonstop</a:t>
            </a:r>
            <a:r>
              <a:rPr lang="nl-BE" sz="1200" kern="100" dirty="0">
                <a:solidFill>
                  <a:srgbClr val="3C3C3B"/>
                </a:solidFill>
                <a:latin typeface="Gill Sans MT"/>
              </a:rPr>
              <a:t> </a:t>
            </a:r>
            <a:r>
              <a:rPr lang="nl-BE" sz="1200" kern="100" dirty="0" err="1">
                <a:solidFill>
                  <a:srgbClr val="3C3C3B"/>
                </a:solidFill>
                <a:latin typeface="Gill Sans MT"/>
              </a:rPr>
              <a:t>Netflix</a:t>
            </a:r>
            <a:r>
              <a:rPr lang="nl-BE" sz="1200" kern="100" dirty="0">
                <a:solidFill>
                  <a:srgbClr val="3C3C3B"/>
                </a:solidFill>
                <a:latin typeface="Gill Sans MT"/>
              </a:rPr>
              <a:t> films te streamen (24/7)</a:t>
            </a:r>
          </a:p>
          <a:p>
            <a:endParaRPr lang="nl-BE" dirty="0">
              <a:cs typeface="Calibri" panose="020F0502020204030204"/>
            </a:endParaRPr>
          </a:p>
          <a:p>
            <a:r>
              <a:rPr lang="nl-BE" dirty="0">
                <a:sym typeface="Wingdings" panose="05000000000000000000" pitchFamily="2" charset="2"/>
              </a:rPr>
              <a:t>	</a:t>
            </a:r>
            <a:endParaRPr lang="nl-BE" dirty="0">
              <a:cs typeface="Calibri" panose="020F0502020204030204"/>
            </a:endParaRPr>
          </a:p>
          <a:p>
            <a:endParaRPr lang="nl-BE" dirty="0"/>
          </a:p>
          <a:p>
            <a:endParaRPr lang="nl-BE" dirty="0"/>
          </a:p>
          <a:p>
            <a:endParaRPr lang="en-GB" dirty="0"/>
          </a:p>
        </p:txBody>
      </p:sp>
      <p:sp>
        <p:nvSpPr>
          <p:cNvPr id="4" name="Slide Number Placeholder 3"/>
          <p:cNvSpPr>
            <a:spLocks noGrp="1"/>
          </p:cNvSpPr>
          <p:nvPr>
            <p:ph type="sldNum" sz="quarter" idx="5"/>
          </p:nvPr>
        </p:nvSpPr>
        <p:spPr/>
        <p:txBody>
          <a:bodyPr/>
          <a:lstStyle/>
          <a:p>
            <a:fld id="{FBFFC50B-ACD1-46C4-A636-6BBE153E1ADF}" type="slidenum">
              <a:rPr lang="en-GB" smtClean="0"/>
              <a:t>16</a:t>
            </a:fld>
            <a:endParaRPr lang="en-GB"/>
          </a:p>
        </p:txBody>
      </p:sp>
    </p:spTree>
    <p:extLst>
      <p:ext uri="{BB962C8B-B14F-4D97-AF65-F5344CB8AC3E}">
        <p14:creationId xmlns:p14="http://schemas.microsoft.com/office/powerpoint/2010/main" val="1878384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Op deze slide staan voorbeelden van gebruikte datasets ('Persona' en '</a:t>
            </a:r>
            <a:r>
              <a:rPr lang="nl-BE" err="1"/>
              <a:t>Cornell</a:t>
            </a:r>
            <a:r>
              <a:rPr lang="nl-BE"/>
              <a:t> Movie </a:t>
            </a:r>
            <a:r>
              <a:rPr lang="nl-BE" err="1"/>
              <a:t>Dialogs</a:t>
            </a:r>
            <a:r>
              <a:rPr lang="nl-BE"/>
              <a:t>') waarmee </a:t>
            </a:r>
            <a:r>
              <a:rPr lang="nl-BE" err="1"/>
              <a:t>ChatGPT</a:t>
            </a:r>
            <a:r>
              <a:rPr lang="nl-BE"/>
              <a:t> ‘gevoederd’ werd.</a:t>
            </a:r>
          </a:p>
          <a:p>
            <a:endParaRPr lang="nl-BE"/>
          </a:p>
          <a:p>
            <a:pPr>
              <a:defRPr/>
            </a:pPr>
            <a:r>
              <a:rPr lang="nl-BE" sz="1200" kern="100">
                <a:solidFill>
                  <a:srgbClr val="3C3C3B"/>
                </a:solidFill>
                <a:effectLst/>
                <a:latin typeface="Gill Sans MT"/>
                <a:ea typeface="Gill Sans MT" panose="020B0502020104020203" pitchFamily="34" charset="0"/>
                <a:cs typeface="Times New Roman" panose="02020603050405020304" pitchFamily="18" charset="0"/>
              </a:rPr>
              <a:t>Deze immense hoeveelheid data lieten </a:t>
            </a:r>
            <a:r>
              <a:rPr lang="nl-BE" sz="1200" kern="100" err="1">
                <a:solidFill>
                  <a:srgbClr val="3C3C3B"/>
                </a:solidFill>
                <a:effectLst/>
                <a:latin typeface="Gill Sans MT"/>
                <a:ea typeface="Gill Sans MT" panose="020B0502020104020203" pitchFamily="34" charset="0"/>
                <a:cs typeface="Times New Roman" panose="02020603050405020304" pitchFamily="18" charset="0"/>
              </a:rPr>
              <a:t>ChatGPT</a:t>
            </a:r>
            <a:r>
              <a:rPr lang="nl-BE" sz="1200" kern="100">
                <a:solidFill>
                  <a:srgbClr val="3C3C3B"/>
                </a:solidFill>
                <a:effectLst/>
                <a:latin typeface="Gill Sans MT"/>
                <a:ea typeface="Gill Sans MT" panose="020B0502020104020203" pitchFamily="34" charset="0"/>
                <a:cs typeface="Times New Roman" panose="02020603050405020304" pitchFamily="18" charset="0"/>
              </a:rPr>
              <a:t> toe om in de volgende fase, de pre-training, patronen en verbanden tussen woorden en zinnen in natuurlijke taal te leggen op ongeziene/ongekende schaal.</a:t>
            </a:r>
            <a:r>
              <a:rPr lang="nl-BE" kern="100">
                <a:solidFill>
                  <a:srgbClr val="3C3C3B"/>
                </a:solidFill>
                <a:latin typeface="Gill Sans MT"/>
                <a:ea typeface="Gill Sans MT" panose="020B0502020104020203" pitchFamily="34" charset="0"/>
                <a:cs typeface="Times New Roman" panose="02020603050405020304" pitchFamily="18" charset="0"/>
              </a:rPr>
              <a:t> Dit taalmodel zou zelf taal leren in plaats van werkeren op basis van voorgeschreven regels zoals de oudere chatbots.</a:t>
            </a:r>
            <a:endParaRPr lang="en-GB" sz="1200" kern="100">
              <a:solidFill>
                <a:srgbClr val="3C3C3B"/>
              </a:solidFill>
              <a:effectLst/>
              <a:latin typeface="Gill Sans MT"/>
              <a:ea typeface="Gill Sans MT" panose="020B0502020104020203" pitchFamily="34" charset="0"/>
              <a:cs typeface="Times New Roman" panose="02020603050405020304" pitchFamily="18" charset="0"/>
            </a:endParaRPr>
          </a:p>
          <a:p>
            <a:endParaRPr lang="nl-BE"/>
          </a:p>
          <a:p>
            <a:r>
              <a:rPr lang="en-GB" b="0" u="sng" err="1"/>
              <a:t>Leergesprek</a:t>
            </a:r>
            <a:r>
              <a:rPr lang="en-GB"/>
              <a:t>:</a:t>
            </a:r>
          </a:p>
          <a:p>
            <a:pPr marL="171450" indent="-171450">
              <a:buFontTx/>
              <a:buChar char="-"/>
            </a:pPr>
            <a:r>
              <a:rPr lang="en-GB" err="1"/>
              <a:t>Waarom</a:t>
            </a:r>
            <a:r>
              <a:rPr lang="en-GB"/>
              <a:t> </a:t>
            </a:r>
            <a:r>
              <a:rPr lang="en-GB" err="1"/>
              <a:t>hebben</a:t>
            </a:r>
            <a:r>
              <a:rPr lang="en-GB"/>
              <a:t> ze </a:t>
            </a:r>
            <a:r>
              <a:rPr lang="en-GB" err="1"/>
              <a:t>volgens</a:t>
            </a:r>
            <a:r>
              <a:rPr lang="en-GB"/>
              <a:t> </a:t>
            </a:r>
            <a:r>
              <a:rPr lang="en-GB" err="1"/>
              <a:t>jullie</a:t>
            </a:r>
            <a:r>
              <a:rPr lang="en-GB"/>
              <a:t> </a:t>
            </a:r>
            <a:r>
              <a:rPr lang="en-GB" err="1"/>
              <a:t>deze</a:t>
            </a:r>
            <a:r>
              <a:rPr lang="en-GB"/>
              <a:t> twee </a:t>
            </a:r>
            <a:r>
              <a:rPr lang="en-GB" err="1"/>
              <a:t>soorten</a:t>
            </a:r>
            <a:r>
              <a:rPr lang="en-GB"/>
              <a:t> datasets </a:t>
            </a:r>
            <a:r>
              <a:rPr lang="en-GB" err="1"/>
              <a:t>gebruikt</a:t>
            </a:r>
            <a:r>
              <a:rPr lang="en-GB"/>
              <a:t>?</a:t>
            </a:r>
          </a:p>
          <a:p>
            <a:pPr marL="171450" indent="-171450">
              <a:buFontTx/>
              <a:buChar char="-"/>
            </a:pPr>
            <a:r>
              <a:rPr lang="en-GB"/>
              <a:t>Wat </a:t>
            </a:r>
            <a:r>
              <a:rPr lang="en-GB" err="1"/>
              <a:t>valt</a:t>
            </a:r>
            <a:r>
              <a:rPr lang="en-GB"/>
              <a:t> er </a:t>
            </a:r>
            <a:r>
              <a:rPr lang="en-GB" err="1"/>
              <a:t>te</a:t>
            </a:r>
            <a:r>
              <a:rPr lang="en-GB"/>
              <a:t> </a:t>
            </a:r>
            <a:r>
              <a:rPr lang="en-GB" err="1"/>
              <a:t>leren</a:t>
            </a:r>
            <a:r>
              <a:rPr lang="en-GB"/>
              <a:t> </a:t>
            </a:r>
            <a:r>
              <a:rPr lang="en-GB" err="1"/>
              <a:t>uit</a:t>
            </a:r>
            <a:r>
              <a:rPr lang="en-GB"/>
              <a:t> </a:t>
            </a:r>
            <a:r>
              <a:rPr lang="en-GB" err="1"/>
              <a:t>beide</a:t>
            </a:r>
            <a:r>
              <a:rPr lang="en-GB"/>
              <a:t> datasets? </a:t>
            </a:r>
          </a:p>
          <a:p>
            <a:pPr marL="171450" indent="-171450">
              <a:buFontTx/>
              <a:buChar char="-"/>
            </a:pPr>
            <a:r>
              <a:rPr lang="en-GB" err="1"/>
              <a:t>Denken</a:t>
            </a:r>
            <a:r>
              <a:rPr lang="en-GB"/>
              <a:t> </a:t>
            </a:r>
            <a:r>
              <a:rPr lang="en-GB" err="1"/>
              <a:t>jullie</a:t>
            </a:r>
            <a:r>
              <a:rPr lang="en-GB"/>
              <a:t> </a:t>
            </a:r>
            <a:r>
              <a:rPr lang="en-GB" err="1"/>
              <a:t>dat</a:t>
            </a:r>
            <a:r>
              <a:rPr lang="en-GB"/>
              <a:t> er een </a:t>
            </a:r>
            <a:r>
              <a:rPr lang="en-GB" err="1"/>
              <a:t>controle</a:t>
            </a:r>
            <a:r>
              <a:rPr lang="en-GB"/>
              <a:t> </a:t>
            </a:r>
            <a:r>
              <a:rPr lang="en-GB" err="1"/>
              <a:t>geweest</a:t>
            </a:r>
            <a:r>
              <a:rPr lang="en-GB"/>
              <a:t> is op de </a:t>
            </a:r>
            <a:r>
              <a:rPr lang="en-GB" err="1"/>
              <a:t>inhouden</a:t>
            </a:r>
            <a:r>
              <a:rPr lang="en-GB"/>
              <a:t> van </a:t>
            </a:r>
            <a:r>
              <a:rPr lang="en-GB" err="1"/>
              <a:t>deze</a:t>
            </a:r>
            <a:r>
              <a:rPr lang="en-GB"/>
              <a:t> </a:t>
            </a:r>
            <a:r>
              <a:rPr lang="en-GB" err="1"/>
              <a:t>teksten</a:t>
            </a:r>
            <a:r>
              <a:rPr lang="en-GB"/>
              <a:t> en </a:t>
            </a:r>
            <a:r>
              <a:rPr lang="en-GB" err="1"/>
              <a:t>dialogen</a:t>
            </a:r>
            <a:r>
              <a:rPr lang="en-GB"/>
              <a:t>? (</a:t>
            </a:r>
            <a:r>
              <a:rPr lang="en-GB" err="1"/>
              <a:t>als</a:t>
            </a:r>
            <a:r>
              <a:rPr lang="en-GB"/>
              <a:t> </a:t>
            </a:r>
            <a:r>
              <a:rPr lang="en-GB" err="1"/>
              <a:t>hier</a:t>
            </a:r>
            <a:r>
              <a:rPr lang="en-GB"/>
              <a:t> </a:t>
            </a:r>
            <a:r>
              <a:rPr lang="en-GB" err="1"/>
              <a:t>twijfel</a:t>
            </a:r>
            <a:r>
              <a:rPr lang="en-GB"/>
              <a:t> over is, </a:t>
            </a:r>
            <a:r>
              <a:rPr lang="en-GB" err="1"/>
              <a:t>verwijs</a:t>
            </a:r>
            <a:r>
              <a:rPr lang="en-GB"/>
              <a:t> dan </a:t>
            </a:r>
            <a:r>
              <a:rPr lang="en-GB" err="1"/>
              <a:t>nog</a:t>
            </a:r>
            <a:r>
              <a:rPr lang="en-GB"/>
              <a:t> </a:t>
            </a:r>
            <a:r>
              <a:rPr lang="en-GB" err="1"/>
              <a:t>eens</a:t>
            </a:r>
            <a:r>
              <a:rPr lang="en-GB"/>
              <a:t> </a:t>
            </a:r>
            <a:r>
              <a:rPr lang="en-GB" err="1"/>
              <a:t>terug</a:t>
            </a:r>
            <a:r>
              <a:rPr lang="en-GB"/>
              <a:t> </a:t>
            </a:r>
            <a:r>
              <a:rPr lang="en-GB" err="1"/>
              <a:t>naar</a:t>
            </a:r>
            <a:r>
              <a:rPr lang="en-GB"/>
              <a:t> de </a:t>
            </a:r>
            <a:r>
              <a:rPr lang="en-GB" err="1"/>
              <a:t>gigantische</a:t>
            </a:r>
            <a:r>
              <a:rPr lang="en-GB"/>
              <a:t> </a:t>
            </a:r>
            <a:r>
              <a:rPr lang="en-GB" err="1"/>
              <a:t>hoeveelheid</a:t>
            </a:r>
            <a:r>
              <a:rPr lang="en-GB"/>
              <a:t> </a:t>
            </a:r>
            <a:r>
              <a:rPr lang="en-GB" err="1"/>
              <a:t>aan</a:t>
            </a:r>
            <a:r>
              <a:rPr lang="en-GB"/>
              <a:t> data het is en </a:t>
            </a:r>
            <a:r>
              <a:rPr lang="en-GB" err="1"/>
              <a:t>dat</a:t>
            </a:r>
            <a:r>
              <a:rPr lang="en-GB"/>
              <a:t> </a:t>
            </a:r>
            <a:r>
              <a:rPr lang="en-GB" err="1"/>
              <a:t>dit</a:t>
            </a:r>
            <a:r>
              <a:rPr lang="en-GB"/>
              <a:t> </a:t>
            </a:r>
            <a:r>
              <a:rPr lang="en-GB" err="1"/>
              <a:t>niet</a:t>
            </a:r>
            <a:r>
              <a:rPr lang="en-GB"/>
              <a:t> door een (</a:t>
            </a:r>
            <a:r>
              <a:rPr lang="en-GB" err="1"/>
              <a:t>groep</a:t>
            </a:r>
            <a:r>
              <a:rPr lang="en-GB"/>
              <a:t>) </a:t>
            </a:r>
            <a:r>
              <a:rPr lang="en-GB" err="1"/>
              <a:t>mensen</a:t>
            </a:r>
            <a:r>
              <a:rPr lang="en-GB"/>
              <a:t> </a:t>
            </a:r>
            <a:r>
              <a:rPr lang="en-GB" err="1"/>
              <a:t>kan</a:t>
            </a:r>
            <a:r>
              <a:rPr lang="en-GB"/>
              <a:t> </a:t>
            </a:r>
            <a:r>
              <a:rPr lang="en-GB" err="1"/>
              <a:t>nagelezen</a:t>
            </a:r>
            <a:r>
              <a:rPr lang="en-GB"/>
              <a:t> </a:t>
            </a:r>
            <a:r>
              <a:rPr lang="en-GB" err="1"/>
              <a:t>worden</a:t>
            </a:r>
            <a:r>
              <a:rPr lang="en-GB"/>
              <a:t>.</a:t>
            </a:r>
          </a:p>
          <a:p>
            <a:endParaRPr lang="en-GB"/>
          </a:p>
          <a:p>
            <a:r>
              <a:rPr lang="en-GB">
                <a:sym typeface="Wingdings" panose="05000000000000000000" pitchFamily="2" charset="2"/>
              </a:rPr>
              <a:t> </a:t>
            </a:r>
            <a:r>
              <a:rPr lang="en-GB"/>
              <a:t> </a:t>
            </a:r>
            <a:r>
              <a:rPr lang="en-GB" err="1"/>
              <a:t>Benadruk</a:t>
            </a:r>
            <a:r>
              <a:rPr lang="en-GB"/>
              <a:t> even </a:t>
            </a:r>
            <a:r>
              <a:rPr lang="en-GB" err="1"/>
              <a:t>dat</a:t>
            </a:r>
            <a:r>
              <a:rPr lang="en-GB"/>
              <a:t> al </a:t>
            </a:r>
            <a:r>
              <a:rPr lang="en-GB" err="1"/>
              <a:t>deze</a:t>
            </a:r>
            <a:r>
              <a:rPr lang="en-GB"/>
              <a:t> data </a:t>
            </a:r>
            <a:r>
              <a:rPr lang="en-GB" err="1"/>
              <a:t>gewoon</a:t>
            </a:r>
            <a:r>
              <a:rPr lang="en-GB"/>
              <a:t> </a:t>
            </a:r>
            <a:r>
              <a:rPr lang="en-GB" err="1"/>
              <a:t>verzameld</a:t>
            </a:r>
            <a:r>
              <a:rPr lang="en-GB"/>
              <a:t> </a:t>
            </a:r>
            <a:r>
              <a:rPr lang="en-GB" err="1"/>
              <a:t>werd</a:t>
            </a:r>
            <a:r>
              <a:rPr lang="en-GB"/>
              <a:t>, </a:t>
            </a:r>
            <a:r>
              <a:rPr lang="en-GB" err="1"/>
              <a:t>zonder</a:t>
            </a:r>
            <a:r>
              <a:rPr lang="en-GB"/>
              <a:t> </a:t>
            </a:r>
            <a:r>
              <a:rPr lang="en-GB" err="1"/>
              <a:t>kwaliteitscontrole</a:t>
            </a:r>
            <a:r>
              <a:rPr lang="en-GB"/>
              <a:t> of </a:t>
            </a:r>
            <a:r>
              <a:rPr lang="en-GB" err="1"/>
              <a:t>inhoudelijke</a:t>
            </a:r>
            <a:r>
              <a:rPr lang="en-GB"/>
              <a:t> checks. Kunnen de </a:t>
            </a:r>
            <a:r>
              <a:rPr lang="en-GB" err="1"/>
              <a:t>leerlingen</a:t>
            </a:r>
            <a:r>
              <a:rPr lang="en-GB"/>
              <a:t> al </a:t>
            </a:r>
            <a:r>
              <a:rPr lang="en-GB" err="1"/>
              <a:t>enkele</a:t>
            </a:r>
            <a:r>
              <a:rPr lang="en-GB"/>
              <a:t> </a:t>
            </a:r>
            <a:r>
              <a:rPr lang="en-GB" err="1"/>
              <a:t>mogelijke</a:t>
            </a:r>
            <a:r>
              <a:rPr lang="en-GB"/>
              <a:t> </a:t>
            </a:r>
            <a:r>
              <a:rPr lang="en-GB" err="1"/>
              <a:t>problemen</a:t>
            </a:r>
            <a:r>
              <a:rPr lang="en-GB"/>
              <a:t> </a:t>
            </a:r>
            <a:r>
              <a:rPr lang="en-GB" err="1"/>
              <a:t>daaromtrent</a:t>
            </a:r>
            <a:r>
              <a:rPr lang="en-GB"/>
              <a:t> </a:t>
            </a:r>
            <a:r>
              <a:rPr lang="en-GB" err="1"/>
              <a:t>identificeren</a:t>
            </a:r>
            <a:r>
              <a:rPr lang="en-GB"/>
              <a:t>?</a:t>
            </a:r>
          </a:p>
          <a:p>
            <a:endParaRPr lang="en-GB"/>
          </a:p>
          <a:p>
            <a:r>
              <a:rPr lang="en-GB" b="0" u="sng" err="1"/>
              <a:t>Bespreek</a:t>
            </a:r>
            <a:r>
              <a:rPr lang="en-GB" b="1"/>
              <a:t>:</a:t>
            </a:r>
            <a:r>
              <a:rPr lang="en-GB" b="0"/>
              <a:t> </a:t>
            </a:r>
            <a:r>
              <a:rPr lang="nl-BE" sz="1800" b="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De data die gebruikt wordt om een model te trainen, bevat vooroordelen of onjuiste informatie. Verwijs hierbij naar expliciete en schadelijke inhouden </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die leerlingen nu ook al tegenkomen op het internet.</a:t>
            </a:r>
          </a:p>
          <a:p>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(De risico’s en implicaties van de vooroordelen worden in een latere activiteit in de lessenreeks besproken.)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endParaRPr lang="nl-BE"/>
          </a:p>
          <a:p>
            <a:endParaRPr lang="nl-BE"/>
          </a:p>
        </p:txBody>
      </p:sp>
      <p:sp>
        <p:nvSpPr>
          <p:cNvPr id="4" name="Slide Number Placeholder 3"/>
          <p:cNvSpPr>
            <a:spLocks noGrp="1"/>
          </p:cNvSpPr>
          <p:nvPr>
            <p:ph type="sldNum" sz="quarter" idx="5"/>
          </p:nvPr>
        </p:nvSpPr>
        <p:spPr/>
        <p:txBody>
          <a:bodyPr/>
          <a:lstStyle/>
          <a:p>
            <a:fld id="{FBFFC50B-ACD1-46C4-A636-6BBE153E1ADF}" type="slidenum">
              <a:rPr lang="en-GB" smtClean="0"/>
              <a:t>17</a:t>
            </a:fld>
            <a:endParaRPr lang="en-GB"/>
          </a:p>
        </p:txBody>
      </p:sp>
    </p:spTree>
    <p:extLst>
      <p:ext uri="{BB962C8B-B14F-4D97-AF65-F5344CB8AC3E}">
        <p14:creationId xmlns:p14="http://schemas.microsoft.com/office/powerpoint/2010/main" val="4137186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De datasets werden dus verzameld/opgesteld. Nu komt de volgende fase: de pre-training. Het woord zegt het al zelf. Het systeem zal zichzelf trainen in het leren van een taal. Hoe kunnen we nu een model of een machine laten leren?</a:t>
            </a:r>
          </a:p>
          <a:p>
            <a:endParaRPr lang="nl-BE"/>
          </a:p>
          <a:p>
            <a:r>
              <a:rPr lang="nl-BE"/>
              <a:t>Om een AI-systeem te training kan je gebruik maken van </a:t>
            </a:r>
            <a:r>
              <a:rPr lang="nl-BE">
                <a:highlight>
                  <a:srgbClr val="FFFF00"/>
                </a:highlight>
              </a:rPr>
              <a:t>drie </a:t>
            </a:r>
            <a:r>
              <a:rPr lang="nl-BE" b="1" i="1" u="sng">
                <a:solidFill>
                  <a:schemeClr val="tx1"/>
                </a:solidFill>
                <a:effectLst/>
                <a:highlight>
                  <a:srgbClr val="FFFF00"/>
                </a:highlight>
              </a:rPr>
              <a:t>‘leerprocessen’</a:t>
            </a:r>
            <a:r>
              <a:rPr lang="nl-BE">
                <a:solidFill>
                  <a:schemeClr val="tx1"/>
                </a:solidFill>
              </a:rPr>
              <a:t>: </a:t>
            </a:r>
            <a:r>
              <a:rPr lang="nl-BE"/>
              <a:t>Gesuperviseerd, ongesuperviseerd en versterkend leren.</a:t>
            </a:r>
          </a:p>
          <a:p>
            <a:endParaRPr lang="nl-BE"/>
          </a:p>
          <a:p>
            <a:pPr marL="342900" indent="-342900">
              <a:buFont typeface="Symbol" panose="05050102010706020507" pitchFamily="18" charset="2"/>
              <a:buChar char=""/>
            </a:pPr>
            <a:r>
              <a:rPr lang="nl-BE" sz="1800" b="1" kern="100">
                <a:solidFill>
                  <a:srgbClr val="3C3C3B"/>
                </a:solidFill>
                <a:effectLst/>
                <a:latin typeface="Gill Sans MT"/>
                <a:ea typeface="Gill Sans MT" panose="020B0502020104020203" pitchFamily="34" charset="0"/>
                <a:cs typeface="Times New Roman" panose="02020603050405020304" pitchFamily="18" charset="0"/>
              </a:rPr>
              <a:t>Gesuperviseerd leren</a:t>
            </a:r>
            <a:r>
              <a:rPr lang="nl-BE" sz="1800" kern="100">
                <a:solidFill>
                  <a:srgbClr val="3C3C3B"/>
                </a:solidFill>
                <a:effectLst/>
                <a:latin typeface="Gill Sans MT"/>
                <a:ea typeface="Gill Sans MT" panose="020B0502020104020203" pitchFamily="34" charset="0"/>
                <a:cs typeface="Times New Roman" panose="02020603050405020304" pitchFamily="18" charset="0"/>
              </a:rPr>
              <a:t> is het proces waarbij een model getraind wordt op basis van gelabelde datasets. Elke input in de dataset wordt gekoppeld aan de bijhorende output.</a:t>
            </a:r>
            <a:r>
              <a:rPr lang="nl-BE" sz="1800" kern="100">
                <a:solidFill>
                  <a:srgbClr val="3C3C3B"/>
                </a:solidFill>
                <a:latin typeface="Gill Sans MT"/>
                <a:ea typeface="Gill Sans MT" panose="020B0502020104020203" pitchFamily="34" charset="0"/>
                <a:cs typeface="Times New Roman" panose="02020603050405020304" pitchFamily="18" charset="0"/>
              </a:rPr>
              <a:t> (link dit aan de manier waarop de regels voor de oudere chatbots werden opgesteld).</a:t>
            </a:r>
            <a:endParaRPr lang="en-GB" sz="1800" kern="100">
              <a:solidFill>
                <a:srgbClr val="3C3C3B"/>
              </a:solidFill>
              <a:effectLst/>
              <a:latin typeface="Gill Sans MT"/>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a:t>	</a:t>
            </a:r>
            <a:r>
              <a:rPr lang="nl-BE">
                <a:sym typeface="Wingdings" panose="05000000000000000000" pitchFamily="2" charset="2"/>
              </a:rPr>
              <a:t> </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Vergelijk dit met het opstellen van een toets: bij elke vraag hoort een antwoord.</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endParaRPr lang="nl-BE"/>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800" b="1"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Ongesuperviseerd</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leren is het proces waar een model getraind wordt met </a:t>
            </a:r>
            <a:r>
              <a:rPr lang="nl-BE" sz="1800" u="sng"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on</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gelabelde data. Er bestaat geen vooraf gedefinieerd juist antwoord. Doorheen het leerproces wordt naar patronen en structuren in data gezocht.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r>
              <a:rPr lang="nl-BE"/>
              <a:t>	</a:t>
            </a:r>
            <a:r>
              <a:rPr lang="nl-BE">
                <a:sym typeface="Wingdings" panose="05000000000000000000" pitchFamily="2" charset="2"/>
              </a:rPr>
              <a:t> </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Vergelijk dit met het lezen van een boek (begrijpend lezen) en het schrijven van een boekverslag waarin de het verhaal, de structuur, 	verbanden... gecapteerd worden.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endParaRPr lang="nl-BE"/>
          </a:p>
          <a:p>
            <a:pPr marL="342900" lvl="0" indent="-342900">
              <a:buFont typeface="Symbol" panose="05050102010706020507" pitchFamily="18" charset="2"/>
              <a:buChar char=""/>
            </a:pP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Het laatste model, </a:t>
            </a:r>
            <a:r>
              <a:rPr lang="nl-BE" sz="1800" b="1"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versterkend leren</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is het proces waar leren gebeurt door het geven van beloningen en straffen op basis van de output die gegenereerd wordt. Fouten worden niet meer opnieuw gemaakt, beloningen bevestigen en versterken daarentegen gevonden patronen en structuren.</a:t>
            </a:r>
            <a:r>
              <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	</a:t>
            </a:r>
            <a:r>
              <a:rPr lang="nl-BE">
                <a:sym typeface="Wingdings" panose="05000000000000000000" pitchFamily="2" charset="2"/>
              </a:rPr>
              <a:t> </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Vergelijk dit met het spelen van het spel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Mastermind</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waarbij je door trial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and</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error de juiste kleurcode tracht te achterhalen.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De ontwikkeling van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ChatGPT</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maakt gebruik van bovenstaande leerprocessen, en dan </a:t>
            </a:r>
            <a:r>
              <a:rPr lang="nl-BE" sz="1800" b="1"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vooral van ongesuperviseerd leren</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a:t>
            </a:r>
            <a:r>
              <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Waar voorheen vooral gesuperviseerd leren gebruikt werd om taalmodellen te trainen, gebruikte men bij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ChatGPT</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ongesuperviseerd</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leren. Hierdoor bleek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ChatGPT’s</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ongelimiteerde kennis mogelijk omdat ontwikkelaars de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outputs</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niet meer aan de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inputs</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hoefden te linken. De enige voorwaarde was meer en meer informatie ‘dumpen’ in het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ChatGPT</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-trainingsmechanisme.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In </a:t>
            </a:r>
            <a:r>
              <a:rPr lang="en-GB" err="1"/>
              <a:t>latere</a:t>
            </a:r>
            <a:r>
              <a:rPr lang="en-GB"/>
              <a:t> </a:t>
            </a:r>
            <a:r>
              <a:rPr lang="en-GB" err="1"/>
              <a:t>fases</a:t>
            </a:r>
            <a:r>
              <a:rPr lang="en-GB"/>
              <a:t> </a:t>
            </a:r>
            <a:r>
              <a:rPr lang="en-GB" err="1"/>
              <a:t>zullen</a:t>
            </a:r>
            <a:r>
              <a:rPr lang="en-GB"/>
              <a:t> </a:t>
            </a:r>
            <a:r>
              <a:rPr lang="en-GB" err="1"/>
              <a:t>ook</a:t>
            </a:r>
            <a:r>
              <a:rPr lang="en-GB"/>
              <a:t> </a:t>
            </a:r>
            <a:r>
              <a:rPr lang="en-GB" err="1"/>
              <a:t>gesuperviseerd</a:t>
            </a:r>
            <a:r>
              <a:rPr lang="en-GB"/>
              <a:t> en </a:t>
            </a:r>
            <a:r>
              <a:rPr lang="en-GB" err="1"/>
              <a:t>versterkend</a:t>
            </a:r>
            <a:r>
              <a:rPr lang="en-GB"/>
              <a:t> </a:t>
            </a:r>
            <a:r>
              <a:rPr lang="en-GB" err="1"/>
              <a:t>leren</a:t>
            </a:r>
            <a:r>
              <a:rPr lang="en-GB"/>
              <a:t> </a:t>
            </a:r>
            <a:r>
              <a:rPr lang="en-GB" err="1"/>
              <a:t>gebruikt</a:t>
            </a:r>
            <a:r>
              <a:rPr lang="en-GB"/>
              <a:t> </a:t>
            </a:r>
            <a:r>
              <a:rPr lang="en-GB" err="1"/>
              <a:t>worden</a:t>
            </a:r>
            <a:r>
              <a:rPr lang="en-GB"/>
              <a:t>.</a:t>
            </a:r>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18</a:t>
            </a:fld>
            <a:endParaRPr lang="en-GB"/>
          </a:p>
        </p:txBody>
      </p:sp>
    </p:spTree>
    <p:extLst>
      <p:ext uri="{BB962C8B-B14F-4D97-AF65-F5344CB8AC3E}">
        <p14:creationId xmlns:p14="http://schemas.microsoft.com/office/powerpoint/2010/main" val="1296983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Om tot een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chatbot</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te komen dat op zo’n menselijk mogelijk manier een dialoog kan voeren, moest het taalmodel eerst de syntax en semantiek van een natuurlijke taal leren en ‘begrijpen’ om coherente en betekenisvolle tekst te kunnen genereren in een conversatie. </a:t>
            </a:r>
            <a:r>
              <a:rPr lang="nl-BE" sz="18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Om daartoe te komen werd een </a:t>
            </a:r>
            <a:r>
              <a:rPr lang="nl-BE" sz="1800" b="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neuraal netwerk </a:t>
            </a:r>
            <a:r>
              <a:rPr lang="nl-BE" sz="18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gebruikt voor de verwerking van al deze </a:t>
            </a:r>
            <a:r>
              <a:rPr lang="nl-BE" sz="18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ongelabelde</a:t>
            </a:r>
            <a:r>
              <a:rPr lang="nl-BE" sz="18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tekstdata (= </a:t>
            </a:r>
            <a:r>
              <a:rPr lang="nl-BE" sz="1800" b="1"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ongesuperviseerd</a:t>
            </a:r>
            <a:r>
              <a:rPr lang="nl-BE" sz="1800" b="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leren</a:t>
            </a:r>
            <a:r>
              <a:rPr lang="nl-BE" sz="18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a:t>
            </a:r>
            <a:r>
              <a:rPr lang="en-GB" sz="2800">
                <a:effectLst/>
              </a:rPr>
              <a:t> </a:t>
            </a:r>
            <a:r>
              <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19</a:t>
            </a:fld>
            <a:endParaRPr lang="en-GB"/>
          </a:p>
        </p:txBody>
      </p:sp>
    </p:spTree>
    <p:extLst>
      <p:ext uri="{BB962C8B-B14F-4D97-AF65-F5344CB8AC3E}">
        <p14:creationId xmlns:p14="http://schemas.microsoft.com/office/powerpoint/2010/main" val="561993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Een neuraal netwerk wordt vaak een "black box" genoemd omdat het voor mensen en zelfs voor de AI-experten die deze black box creëerden, moeilijk te begrijpen is hoe het exact werkt en welke interne processen zich afspelen. Net als bij een echte zwarte doos, weten we wat erin gaat (input) en wat eruit komt (output), maar we hebben beperkt inzicht in de interne werking en besluitvorming van het systeem. We weten dus niet waarom het neuraal netwerk bij een bepaalde inhoud een bepaalde output geeft. De antwoorden op deze vraag zijn natuurlijk essentieel als AI input geeft voor een belangrijke beslissing!</a:t>
            </a:r>
            <a:endParaRPr lang="en-GB"/>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Toch zijn er een aantal processen die we kunnen beschrijven om een basisidee te vormen van hoe zo’n neuraal netwerk ongeveer werkt.</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endParaRPr lang="nl-BE"/>
          </a:p>
        </p:txBody>
      </p:sp>
      <p:sp>
        <p:nvSpPr>
          <p:cNvPr id="4" name="Slide Number Placeholder 3"/>
          <p:cNvSpPr>
            <a:spLocks noGrp="1"/>
          </p:cNvSpPr>
          <p:nvPr>
            <p:ph type="sldNum" sz="quarter" idx="5"/>
          </p:nvPr>
        </p:nvSpPr>
        <p:spPr/>
        <p:txBody>
          <a:bodyPr/>
          <a:lstStyle/>
          <a:p>
            <a:fld id="{4C968F55-961B-4CA3-9868-BFFE4327ECBA}" type="slidenum">
              <a:rPr lang="en-GB" smtClean="0"/>
              <a:t>20</a:t>
            </a:fld>
            <a:endParaRPr lang="en-GB"/>
          </a:p>
        </p:txBody>
      </p:sp>
    </p:spTree>
    <p:extLst>
      <p:ext uri="{BB962C8B-B14F-4D97-AF65-F5344CB8AC3E}">
        <p14:creationId xmlns:p14="http://schemas.microsoft.com/office/powerpoint/2010/main" val="3203787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Wat is een neuraal netwerk?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Zo’n neuraal netwerk simuleert de werking van het menselijke brein door informatie te verwerken doorheen verschillende lagen van digitale neuronen (de bolletjes of knooppunten) die met elkaar verbonden zijn door digitale synapsen (de lijntjes of verbindingen). </a:t>
            </a:r>
            <a:endParaRPr lang="en-GB"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solidFill>
                <a:srgbClr val="3C3C3B"/>
              </a:solidFill>
              <a:effectLst/>
              <a:latin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Zo’n neuraal netwerk werkt net als onze hersenen als informatieverwerker. Het bestaat uit </a:t>
            </a:r>
            <a:r>
              <a:rPr lang="nl-BE" sz="1200" b="1"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lagen</a:t>
            </a:r>
            <a:r>
              <a:rPr lang="nl-BE"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van neuronen of knooppunten die met elkaar communiceren via verbindingen. Deze verbindingen hebben verschillende sterktes of </a:t>
            </a:r>
            <a:r>
              <a:rPr lang="nl-BE" sz="1200" b="1"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gewichten</a:t>
            </a:r>
            <a:r>
              <a:rPr lang="nl-BE"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Zodra signalen via een bolletje of knooppunt verstuurd worden naar andere knooppunten wordt de sterkte ervan bepaald door de gewichten van de verbindingen. Dit beïnvloedt hoe informatie wordt verwerkt en patronen herkend worden. Dit proces stelt zowel onze hersenen als een artificieel neuraal netwerk in staat om te leren.</a:t>
            </a:r>
            <a:endParaRPr lang="en-GB"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i="1"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Hieronder een eenvoudige analogie om te begrijpen hoe zo’n neuraal netwerk in elkaar zit.</a:t>
            </a:r>
            <a:endParaRPr lang="en-GB" sz="1200" i="1"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228600"/>
            <a:r>
              <a:rPr lang="nl-BE"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endParaRPr lang="en-GB" sz="12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457200" algn="l"/>
            <a:r>
              <a:rPr lang="nl-BE"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Stel dat je gezin uit eten gaat in een restaurant dat echt goede soep serveert. Je gezin proeft de soep en vindt ze heerlijk. Bij thuiskomst vertellen ze je over de soep en als een echte Piet </a:t>
            </a:r>
            <a:r>
              <a:rPr lang="nl-BE" sz="1200" i="1" kern="100" err="1">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Huysentruyt</a:t>
            </a:r>
            <a:r>
              <a:rPr lang="nl-BE"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 wil je ze thuis namaken.</a:t>
            </a:r>
            <a:endParaRPr lang="en-GB"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457200" algn="l"/>
            <a:r>
              <a:rPr lang="nl-BE"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 </a:t>
            </a:r>
            <a:endParaRPr lang="en-GB"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457200" algn="l"/>
            <a:r>
              <a:rPr lang="nl-BE"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Zodra je begint, heb je 10 kansen om die soep te bedenken. Je begint met de voorbereiding en elke keer dat je de combinatie van het recept probeert, geef je het aan je ouders om het te proeven, vraag je hun feedback en breng je elke keer wijzigingen aan om te komen tot die perfecte soep die je wilde maken. </a:t>
            </a:r>
            <a:endParaRPr lang="en-GB"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457200" algn="l"/>
            <a:r>
              <a:rPr lang="nl-BE"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 </a:t>
            </a:r>
            <a:endParaRPr lang="en-GB"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457200" algn="l"/>
            <a:r>
              <a:rPr lang="nl-BE"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Ditzelfde proces doorloopt een neuraal netwerk om een taal te leren. </a:t>
            </a:r>
            <a:br>
              <a:rPr lang="nl-BE"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br>
            <a:r>
              <a:rPr lang="nl-BE"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De ingrediënten die je hebt gebruikt zijn de input voor je neurale netwerk, de gewichten van het neurale netwerk (linken tussen de knooppunten/parameters) zijn analoog aan de </a:t>
            </a:r>
            <a:r>
              <a:rPr lang="nl-BE" sz="1200" b="1"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hoeveelheden</a:t>
            </a:r>
            <a:r>
              <a:rPr lang="nl-BE"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rPr>
              <a:t> van alle parameters zoals zout, kruiden, temperatuur, duur etc. De 10 kansen zijn de iteraties die je doorgevoerd hebt tijdens je leerproces en de feedback die je ouders geven zijn de ‘straffen’ of ‘beloningen’. De straffen vermijd je zoveel mogelijk door niet dezelfde fouten te maken bij je volgende kooksel. Als kok zal je merken dat de feedback in de loop van de tijd betert en je dus minder fouten maakt.</a:t>
            </a:r>
            <a:endParaRPr lang="en-GB" sz="1200" i="1" kern="100">
              <a:solidFill>
                <a:schemeClr val="bg1">
                  <a:lumMod val="65000"/>
                </a:schemeClr>
              </a:solidFill>
              <a:effectLst/>
              <a:latin typeface="Gill Sans MT" panose="020B0502020104020203" pitchFamily="34" charset="0"/>
              <a:ea typeface="Gill Sans MT" panose="020B0502020104020203" pitchFamily="34" charset="0"/>
              <a:cs typeface="Times New Roman" panose="02020603050405020304" pitchFamily="18" charset="0"/>
            </a:endParaRPr>
          </a:p>
          <a:p>
            <a:endParaRPr lang="en-GB"/>
          </a:p>
          <a:p>
            <a:r>
              <a:rPr lang="en-GB"/>
              <a:t>Het </a:t>
            </a:r>
            <a:r>
              <a:rPr lang="en-GB" err="1"/>
              <a:t>proces</a:t>
            </a:r>
            <a:r>
              <a:rPr lang="en-GB"/>
              <a:t> </a:t>
            </a:r>
            <a:r>
              <a:rPr lang="en-GB" err="1"/>
              <a:t>dat</a:t>
            </a:r>
            <a:r>
              <a:rPr lang="en-GB"/>
              <a:t> de </a:t>
            </a:r>
            <a:r>
              <a:rPr lang="en-GB" err="1"/>
              <a:t>kok</a:t>
            </a:r>
            <a:r>
              <a:rPr lang="en-GB"/>
              <a:t> </a:t>
            </a:r>
            <a:r>
              <a:rPr lang="en-GB" err="1"/>
              <a:t>hier</a:t>
            </a:r>
            <a:r>
              <a:rPr lang="en-GB"/>
              <a:t> </a:t>
            </a:r>
            <a:r>
              <a:rPr lang="en-GB" err="1"/>
              <a:t>doormaakt</a:t>
            </a:r>
            <a:r>
              <a:rPr lang="en-GB"/>
              <a:t> is </a:t>
            </a:r>
            <a:r>
              <a:rPr lang="en-GB" err="1"/>
              <a:t>hetzelfde</a:t>
            </a:r>
            <a:r>
              <a:rPr lang="en-GB"/>
              <a:t> </a:t>
            </a:r>
            <a:r>
              <a:rPr lang="en-GB" err="1"/>
              <a:t>leerpoces</a:t>
            </a:r>
            <a:r>
              <a:rPr lang="en-GB"/>
              <a:t> </a:t>
            </a:r>
            <a:r>
              <a:rPr lang="en-GB" err="1"/>
              <a:t>dat</a:t>
            </a:r>
            <a:r>
              <a:rPr lang="en-GB"/>
              <a:t> een </a:t>
            </a:r>
            <a:r>
              <a:rPr lang="en-GB" err="1"/>
              <a:t>neuraal</a:t>
            </a:r>
            <a:r>
              <a:rPr lang="en-GB"/>
              <a:t> </a:t>
            </a:r>
            <a:r>
              <a:rPr lang="en-GB" err="1"/>
              <a:t>netwerk</a:t>
            </a:r>
            <a:r>
              <a:rPr lang="en-GB"/>
              <a:t> </a:t>
            </a:r>
            <a:r>
              <a:rPr lang="en-GB" err="1"/>
              <a:t>doorloopt</a:t>
            </a:r>
            <a:r>
              <a:rPr lang="en-GB"/>
              <a:t>. In de </a:t>
            </a:r>
            <a:r>
              <a:rPr lang="en-GB" err="1"/>
              <a:t>volgende</a:t>
            </a:r>
            <a:r>
              <a:rPr lang="en-GB"/>
              <a:t> slides </a:t>
            </a:r>
            <a:r>
              <a:rPr lang="en-GB" err="1"/>
              <a:t>gaan</a:t>
            </a:r>
            <a:r>
              <a:rPr lang="en-GB"/>
              <a:t> wat het neural </a:t>
            </a:r>
            <a:r>
              <a:rPr lang="en-GB" err="1"/>
              <a:t>netwerk</a:t>
            </a:r>
            <a:r>
              <a:rPr lang="en-GB"/>
              <a:t> </a:t>
            </a:r>
            <a:r>
              <a:rPr lang="en-GB" err="1"/>
              <a:t>dat</a:t>
            </a:r>
            <a:r>
              <a:rPr lang="en-GB"/>
              <a:t> </a:t>
            </a:r>
            <a:r>
              <a:rPr lang="en-GB" err="1"/>
              <a:t>doet</a:t>
            </a:r>
            <a:r>
              <a:rPr lang="en-GB"/>
              <a:t>.</a:t>
            </a:r>
          </a:p>
        </p:txBody>
      </p:sp>
      <p:sp>
        <p:nvSpPr>
          <p:cNvPr id="4" name="Slide Number Placeholder 3"/>
          <p:cNvSpPr>
            <a:spLocks noGrp="1"/>
          </p:cNvSpPr>
          <p:nvPr>
            <p:ph type="sldNum" sz="quarter" idx="5"/>
          </p:nvPr>
        </p:nvSpPr>
        <p:spPr/>
        <p:txBody>
          <a:bodyPr/>
          <a:lstStyle/>
          <a:p>
            <a:fld id="{4C968F55-961B-4CA3-9868-BFFE4327ECBA}" type="slidenum">
              <a:rPr lang="en-GB" smtClean="0"/>
              <a:t>21</a:t>
            </a:fld>
            <a:endParaRPr lang="en-GB"/>
          </a:p>
        </p:txBody>
      </p:sp>
    </p:spTree>
    <p:extLst>
      <p:ext uri="{BB962C8B-B14F-4D97-AF65-F5344CB8AC3E}">
        <p14:creationId xmlns:p14="http://schemas.microsoft.com/office/powerpoint/2010/main" val="348048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Leg uit aan de leerlingen dat zo’n neuraal netwerk uit verschillende lagen bestaat. Verwijs hierbij naar de verticale stroken die de oranje bolletjes verbinden. Deze verschillende lagen in het neuraal netwerk hebben elk hun functie.</a:t>
            </a:r>
          </a:p>
          <a:p>
            <a:endParaRPr lang="nl-NL"/>
          </a:p>
          <a:p>
            <a:r>
              <a:rPr lang="nl-NL"/>
              <a:t>In de </a:t>
            </a:r>
            <a:r>
              <a:rPr lang="nl-NL" b="1"/>
              <a:t>eerste laag </a:t>
            </a:r>
            <a:r>
              <a:rPr lang="nl-NL"/>
              <a:t>worden woorden en zinnen uit tekstbronnen omgezet in wiskunde waarden. Zo kunnen er statistische berekeningen op gedaan worden. Deze neuronen of knooppunten in deze laag bevatten wiskundige waarden die onderlinge relaties tussen een specifiek woord en de woorden die zich errond bevinden in een zin representeren. Deze wiskundige waarden of representaties noemen we </a:t>
            </a:r>
            <a:r>
              <a:rPr lang="nl-NL" b="1"/>
              <a:t>woordvectoren </a:t>
            </a:r>
            <a:r>
              <a:rPr lang="nl-NL" b="0"/>
              <a:t>(zie volgende slide).</a:t>
            </a:r>
            <a:endParaRPr lang="nl-BE" b="0"/>
          </a:p>
          <a:p>
            <a:endParaRPr lang="nl-BE"/>
          </a:p>
          <a:p>
            <a:endParaRPr lang="en-GB"/>
          </a:p>
          <a:p>
            <a:endParaRPr lang="nl-BE"/>
          </a:p>
        </p:txBody>
      </p:sp>
      <p:sp>
        <p:nvSpPr>
          <p:cNvPr id="4" name="Slide Number Placeholder 3"/>
          <p:cNvSpPr>
            <a:spLocks noGrp="1"/>
          </p:cNvSpPr>
          <p:nvPr>
            <p:ph type="sldNum" sz="quarter" idx="5"/>
          </p:nvPr>
        </p:nvSpPr>
        <p:spPr/>
        <p:txBody>
          <a:bodyPr/>
          <a:lstStyle/>
          <a:p>
            <a:fld id="{4C968F55-961B-4CA3-9868-BFFE4327ECBA}" type="slidenum">
              <a:rPr lang="en-GB" smtClean="0"/>
              <a:t>22</a:t>
            </a:fld>
            <a:endParaRPr lang="en-GB"/>
          </a:p>
        </p:txBody>
      </p:sp>
    </p:spTree>
    <p:extLst>
      <p:ext uri="{BB962C8B-B14F-4D97-AF65-F5344CB8AC3E}">
        <p14:creationId xmlns:p14="http://schemas.microsoft.com/office/powerpoint/2010/main" val="2363405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Deze woordvectoren zijn niet zomaar willekeurige getallen of codes. De vector (waarde) wordt gebruikt om andere woorden te voorspellen die vaak in dezelfde zin of context als dit woord voorkomen.</a:t>
            </a:r>
          </a:p>
          <a:p>
            <a:endParaRPr lang="nl-BE"/>
          </a:p>
          <a:p>
            <a:r>
              <a:rPr lang="nl-BE"/>
              <a:t>Woordvectoren worden bepaald op verschillende manieren:</a:t>
            </a:r>
          </a:p>
          <a:p>
            <a:endParaRPr lang="nl-BE"/>
          </a:p>
          <a:p>
            <a:pPr marL="171450" indent="-171450">
              <a:buFont typeface="Arial" panose="020B0604020202020204" pitchFamily="34" charset="0"/>
              <a:buChar char="•"/>
            </a:pPr>
            <a:r>
              <a:rPr lang="nl-BE" b="0" u="sng" err="1"/>
              <a:t>Obv</a:t>
            </a:r>
            <a:r>
              <a:rPr lang="nl-BE" b="0" u="sng"/>
              <a:t> de omgeving van woorden.</a:t>
            </a:r>
            <a:br>
              <a:rPr lang="nl-BE" b="0" u="sng"/>
            </a:br>
            <a:br>
              <a:rPr lang="nl-BE" b="0"/>
            </a:br>
            <a:r>
              <a:rPr lang="nl-BE" b="0"/>
              <a:t>Hoe leer ik fietsen?</a:t>
            </a:r>
            <a:br>
              <a:rPr lang="nl-BE" b="0"/>
            </a:br>
            <a:r>
              <a:rPr lang="nl-BE" b="0"/>
              <a:t>D</a:t>
            </a:r>
            <a:r>
              <a:rPr lang="nl-BE"/>
              <a:t>e woordvector voor het woord ‘leer’ bevat referenties naar de woorden die in de buurt van het woord ‘leer’ voorkomen = leer [hoe, ik]</a:t>
            </a:r>
            <a:br>
              <a:rPr lang="nl-BE"/>
            </a:br>
            <a:r>
              <a:rPr lang="nl-BE"/>
              <a:t>De woordvector voor ‘ik’ = ik [leer, fietsen]</a:t>
            </a:r>
            <a:br>
              <a:rPr lang="nl-BE"/>
            </a:br>
            <a:br>
              <a:rPr lang="nl-BE"/>
            </a:br>
            <a:r>
              <a:rPr lang="nl-BE"/>
              <a:t>In plaats van enkel het woord vlak naast het centrale woord op te nemen in de woordvector, kan je ook grotere vectoren maken die bijvoorbeeld de vijf woorden links en rechts van het centrale woord bevatten.</a:t>
            </a:r>
            <a:br>
              <a:rPr lang="nl-BE"/>
            </a:br>
            <a:r>
              <a:rPr lang="nl-BE"/>
              <a:t>Afhankelijk van waar de woorden staan ten opzichte van elkaar krijgen ze punten (zie tabel). Met al deze info wordt er dan één vector gevormd voor een woord.</a:t>
            </a:r>
          </a:p>
          <a:p>
            <a:endParaRPr lang="nl-BE"/>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u="sng" err="1"/>
              <a:t>Obv</a:t>
            </a:r>
            <a:r>
              <a:rPr lang="nl-BE" u="sng"/>
              <a:t> van gelijke vorm en betekenis.</a:t>
            </a:r>
            <a:br>
              <a:rPr lang="nl-BE" u="sng"/>
            </a:br>
            <a:br>
              <a:rPr lang="nl-BE"/>
            </a:br>
            <a:r>
              <a:rPr lang="nl-BE"/>
              <a:t>Er zijn ook nog andere soorten woordvectoren die opgesteld worden van woorden met gelijkaardige betekenis, of vormen die aan elkaar verwant zijn</a:t>
            </a:r>
            <a:r>
              <a:rPr lang="en-GB"/>
              <a:t>:</a:t>
            </a:r>
            <a:br>
              <a:rPr lang="en-GB"/>
            </a:br>
            <a:r>
              <a:rPr lang="en-GB" err="1"/>
              <a:t>leren</a:t>
            </a:r>
            <a:r>
              <a:rPr lang="en-GB"/>
              <a:t> </a:t>
            </a:r>
            <a:r>
              <a:rPr lang="en-GB">
                <a:sym typeface="Wingdings" panose="05000000000000000000" pitchFamily="2" charset="2"/>
              </a:rPr>
              <a:t> leer, </a:t>
            </a:r>
            <a:r>
              <a:rPr lang="en-GB" err="1">
                <a:sym typeface="Wingdings" panose="05000000000000000000" pitchFamily="2" charset="2"/>
              </a:rPr>
              <a:t>leert</a:t>
            </a:r>
            <a:r>
              <a:rPr lang="en-GB">
                <a:sym typeface="Wingdings" panose="05000000000000000000" pitchFamily="2" charset="2"/>
              </a:rPr>
              <a:t>, </a:t>
            </a:r>
            <a:r>
              <a:rPr lang="en-GB" err="1">
                <a:sym typeface="Wingdings" panose="05000000000000000000" pitchFamily="2" charset="2"/>
              </a:rPr>
              <a:t>leerde</a:t>
            </a:r>
            <a:r>
              <a:rPr lang="en-GB">
                <a:sym typeface="Wingdings" panose="05000000000000000000" pitchFamily="2" charset="2"/>
              </a:rPr>
              <a:t>, </a:t>
            </a:r>
            <a:r>
              <a:rPr lang="en-GB" err="1">
                <a:sym typeface="Wingdings" panose="05000000000000000000" pitchFamily="2" charset="2"/>
              </a:rPr>
              <a:t>geleerd</a:t>
            </a:r>
            <a:r>
              <a:rPr lang="en-GB">
                <a:sym typeface="Wingdings" panose="05000000000000000000" pitchFamily="2" charset="2"/>
              </a:rPr>
              <a:t>, </a:t>
            </a:r>
            <a:r>
              <a:rPr lang="en-GB" err="1">
                <a:sym typeface="Wingdings" panose="05000000000000000000" pitchFamily="2" charset="2"/>
              </a:rPr>
              <a:t>geleerde</a:t>
            </a:r>
            <a:br>
              <a:rPr lang="en-GB">
                <a:sym typeface="Wingdings" panose="05000000000000000000" pitchFamily="2" charset="2"/>
              </a:rPr>
            </a:br>
            <a:r>
              <a:rPr lang="en-GB" err="1">
                <a:sym typeface="Wingdings" panose="05000000000000000000" pitchFamily="2" charset="2"/>
              </a:rPr>
              <a:t>leren</a:t>
            </a:r>
            <a:r>
              <a:rPr lang="en-GB">
                <a:sym typeface="Wingdings" panose="05000000000000000000" pitchFamily="2" charset="2"/>
              </a:rPr>
              <a:t>  </a:t>
            </a:r>
            <a:r>
              <a:rPr lang="en-GB" err="1">
                <a:sym typeface="Wingdings" panose="05000000000000000000" pitchFamily="2" charset="2"/>
              </a:rPr>
              <a:t>bestuderen</a:t>
            </a:r>
            <a:r>
              <a:rPr lang="en-GB">
                <a:sym typeface="Wingdings" panose="05000000000000000000" pitchFamily="2" charset="2"/>
              </a:rPr>
              <a:t>, </a:t>
            </a:r>
            <a:r>
              <a:rPr lang="en-GB" err="1">
                <a:sym typeface="Wingdings" panose="05000000000000000000" pitchFamily="2" charset="2"/>
              </a:rPr>
              <a:t>blokken</a:t>
            </a:r>
            <a:r>
              <a:rPr lang="en-GB">
                <a:sym typeface="Wingdings" panose="05000000000000000000" pitchFamily="2" charset="2"/>
              </a:rPr>
              <a:t>, </a:t>
            </a:r>
            <a:r>
              <a:rPr lang="en-GB" err="1">
                <a:sym typeface="Wingdings" panose="05000000000000000000" pitchFamily="2" charset="2"/>
              </a:rPr>
              <a:t>memoriseren</a:t>
            </a:r>
            <a:r>
              <a:rPr lang="en-GB">
                <a:sym typeface="Wingdings" panose="05000000000000000000" pitchFamily="2" charset="2"/>
              </a:rPr>
              <a:t>, </a:t>
            </a:r>
            <a:r>
              <a:rPr lang="en-GB" err="1">
                <a:sym typeface="Wingdings" panose="05000000000000000000" pitchFamily="2" charset="2"/>
              </a:rPr>
              <a:t>opsteken</a:t>
            </a:r>
            <a:r>
              <a:rPr lang="en-GB">
                <a:sym typeface="Wingdings" panose="05000000000000000000" pitchFamily="2" charset="2"/>
              </a:rPr>
              <a:t>, </a:t>
            </a:r>
            <a:r>
              <a:rPr lang="en-GB" err="1">
                <a:sym typeface="Wingdings" panose="05000000000000000000" pitchFamily="2" charset="2"/>
              </a:rPr>
              <a:t>studeren</a:t>
            </a:r>
            <a:endParaRPr lang="en-GB"/>
          </a:p>
          <a:p>
            <a:endParaRPr lang="nl-BE"/>
          </a:p>
          <a:p>
            <a:endParaRPr lang="nl-BE"/>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23</a:t>
            </a:fld>
            <a:endParaRPr lang="en-GB"/>
          </a:p>
        </p:txBody>
      </p:sp>
    </p:spTree>
    <p:extLst>
      <p:ext uri="{BB962C8B-B14F-4D97-AF65-F5344CB8AC3E}">
        <p14:creationId xmlns:p14="http://schemas.microsoft.com/office/powerpoint/2010/main" val="337961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dirty="0">
                <a:effectLst/>
                <a:latin typeface="Poppins" panose="00000500000000000000" pitchFamily="2" charset="0"/>
                <a:ea typeface="Gill Sans MT" panose="020B0502020104020203" pitchFamily="34" charset="0"/>
              </a:rPr>
              <a:t>Om te leren hoe </a:t>
            </a:r>
            <a:r>
              <a:rPr lang="nl-BE" sz="1800" dirty="0" err="1">
                <a:effectLst/>
                <a:latin typeface="Poppins" panose="00000500000000000000" pitchFamily="2" charset="0"/>
                <a:ea typeface="Gill Sans MT" panose="020B0502020104020203" pitchFamily="34" charset="0"/>
              </a:rPr>
              <a:t>chatGPT</a:t>
            </a:r>
            <a:r>
              <a:rPr lang="nl-BE" sz="1800" dirty="0">
                <a:effectLst/>
                <a:latin typeface="Poppins" panose="00000500000000000000" pitchFamily="2" charset="0"/>
                <a:ea typeface="Gill Sans MT" panose="020B0502020104020203" pitchFamily="34" charset="0"/>
              </a:rPr>
              <a:t> aan het schrijven/genereren gaat, bekijken we eerst ons eigen (creatieve) schrijfproces van naderbij.</a:t>
            </a:r>
            <a:r>
              <a:rPr lang="nl-BE" sz="1800" u="sng" dirty="0">
                <a:effectLst/>
                <a:latin typeface="Poppins" panose="00000500000000000000" pitchFamily="2" charset="0"/>
                <a:ea typeface="Gill Sans MT" panose="020B0502020104020203" pitchFamily="34" charset="0"/>
              </a:rPr>
              <a:t> </a:t>
            </a:r>
            <a:endParaRPr lang="en-GB" dirty="0"/>
          </a:p>
        </p:txBody>
      </p:sp>
      <p:sp>
        <p:nvSpPr>
          <p:cNvPr id="4" name="Slide Number Placeholder 3"/>
          <p:cNvSpPr>
            <a:spLocks noGrp="1"/>
          </p:cNvSpPr>
          <p:nvPr>
            <p:ph type="sldNum" sz="quarter" idx="5"/>
          </p:nvPr>
        </p:nvSpPr>
        <p:spPr/>
        <p:txBody>
          <a:bodyPr/>
          <a:lstStyle/>
          <a:p>
            <a:fld id="{4C968F55-961B-4CA3-9868-BFFE4327ECBA}" type="slidenum">
              <a:rPr lang="en-GB" smtClean="0"/>
              <a:t>2</a:t>
            </a:fld>
            <a:endParaRPr lang="en-GB"/>
          </a:p>
        </p:txBody>
      </p:sp>
    </p:spTree>
    <p:extLst>
      <p:ext uri="{BB962C8B-B14F-4D97-AF65-F5344CB8AC3E}">
        <p14:creationId xmlns:p14="http://schemas.microsoft.com/office/powerpoint/2010/main" val="1904091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Illustratie van hoe woorden en hun omgeving omgezet worden in wiskundige waarden.</a:t>
            </a:r>
          </a:p>
          <a:p>
            <a:endParaRPr lang="nl-BE" sz="1800" kern="100">
              <a:solidFill>
                <a:srgbClr val="3C3C3B"/>
              </a:solidFill>
              <a:effectLst/>
              <a:latin typeface="Gill Sans MT" panose="020B0502020104020203" pitchFamily="34" charset="0"/>
              <a:ea typeface="Gill Sans MT" panose="020B0502020104020203" pitchFamily="34" charset="0"/>
              <a:cs typeface="Majalla UI"/>
            </a:endParaRPr>
          </a:p>
          <a:p>
            <a:r>
              <a:rPr lang="nl-BE" sz="1800" kern="100">
                <a:solidFill>
                  <a:srgbClr val="3C3C3B"/>
                </a:solidFill>
                <a:effectLst/>
                <a:latin typeface="Gill Sans MT" panose="020B0502020104020203" pitchFamily="34" charset="0"/>
                <a:ea typeface="Gill Sans MT" panose="020B0502020104020203" pitchFamily="34" charset="0"/>
                <a:cs typeface="Majalla UI"/>
              </a:rPr>
              <a:t>Als het woord er vlak naast staat krijgt dat woord 3 ‘punten’ en als er één woord tussen staat krijgt het 2 ‘punten’</a:t>
            </a:r>
            <a:r>
              <a:rPr lang="en-GB" sz="1800" kern="100">
                <a:solidFill>
                  <a:srgbClr val="3C3C3B"/>
                </a:solidFill>
                <a:effectLst/>
                <a:latin typeface="Gill Sans MT" panose="020B0502020104020203" pitchFamily="34" charset="0"/>
                <a:ea typeface="Gill Sans MT" panose="020B0502020104020203" pitchFamily="34" charset="0"/>
                <a:cs typeface="Majalla UI"/>
              </a:rPr>
              <a:t> </a:t>
            </a:r>
            <a:r>
              <a:rPr lang="nl-BE" sz="1800" kern="100">
                <a:solidFill>
                  <a:srgbClr val="3C3C3B"/>
                </a:solidFill>
                <a:effectLst/>
                <a:latin typeface="Gill Sans MT" panose="020B0502020104020203" pitchFamily="34" charset="0"/>
                <a:ea typeface="Gill Sans MT" panose="020B0502020104020203" pitchFamily="34" charset="0"/>
                <a:cs typeface="Majalla UI"/>
              </a:rPr>
              <a:t>. In plaats van enkel het woord vlak naast het centrale woord kan je ook grotere vectoren maken die bv. de vijf woorden links en recht van het centrale woord bevatten.</a:t>
            </a:r>
            <a:endParaRPr lang="en-GB" sz="1800" kern="100">
              <a:solidFill>
                <a:srgbClr val="3C3C3B"/>
              </a:solidFill>
              <a:effectLst/>
              <a:latin typeface="Gill Sans MT" panose="020B0502020104020203" pitchFamily="34" charset="0"/>
              <a:ea typeface="Gill Sans MT" panose="020B0502020104020203" pitchFamily="34" charset="0"/>
              <a:cs typeface="Majalla UI"/>
            </a:endParaRPr>
          </a:p>
          <a:p>
            <a:endParaRPr lang="en-GB" sz="1800" kern="100">
              <a:solidFill>
                <a:srgbClr val="3C3C3B"/>
              </a:solidFill>
              <a:effectLst/>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00">
                <a:solidFill>
                  <a:srgbClr val="3C3C3B"/>
                </a:solidFill>
                <a:effectLst/>
                <a:latin typeface="Gill Sans MT" panose="020B0502020104020203" pitchFamily="34" charset="0"/>
                <a:ea typeface="Gill Sans MT" panose="020B0502020104020203" pitchFamily="34" charset="0"/>
                <a:cs typeface="Majalla UI"/>
              </a:rPr>
              <a:t>Elk woord waaraan het model wordt blootgesteld, krijgt een woordvector. Deze woordvectoren zullen in de volgende laag gebruikt worden om andere woorden te voorspellen (waarschijnlijkheid) die vaak in dezelfde zin of context als dit woord voorkomen.</a:t>
            </a:r>
            <a:endParaRPr lang="en-GB" sz="1800" kern="100">
              <a:solidFill>
                <a:srgbClr val="3C3C3B"/>
              </a:solidFill>
              <a:effectLst/>
              <a:latin typeface="Gill Sans MT" panose="020B0502020104020203" pitchFamily="34" charset="0"/>
              <a:ea typeface="Gill Sans MT" panose="020B0502020104020203" pitchFamily="34" charset="0"/>
              <a:cs typeface="Majalla UI"/>
            </a:endParaRPr>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24</a:t>
            </a:fld>
            <a:endParaRPr lang="en-GB"/>
          </a:p>
        </p:txBody>
      </p:sp>
    </p:spTree>
    <p:extLst>
      <p:ext uri="{BB962C8B-B14F-4D97-AF65-F5344CB8AC3E}">
        <p14:creationId xmlns:p14="http://schemas.microsoft.com/office/powerpoint/2010/main" val="392732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In de </a:t>
            </a:r>
            <a:r>
              <a:rPr lang="nl-NL" b="1"/>
              <a:t>tweede laag </a:t>
            </a:r>
            <a:r>
              <a:rPr lang="nl-NL"/>
              <a:t>worden de omgevingen of woordvectoren van een combinatie van woorden berekend. De omgevingen van die woorden worden telkens vergeleken en er wordt bijgehouden welke woorden in beide omgevingen vaak voorkomen en welke woorden niet. Op basis daarvan wordt een nieuwe vector in de tweede laag berekend. </a:t>
            </a:r>
          </a:p>
          <a:p>
            <a:endParaRPr lang="nl-NL"/>
          </a:p>
          <a:p>
            <a:r>
              <a:rPr lang="nl-NL"/>
              <a:t>Het proces dat plaatsvindt in deze eerste twee lagen noemen we ‘</a:t>
            </a:r>
            <a:r>
              <a:rPr lang="nl-NL" b="1" err="1"/>
              <a:t>encoderen</a:t>
            </a:r>
            <a:r>
              <a:rPr lang="nl-NL"/>
              <a:t>’. We zetten om naar codes om er berekeningen mee te kunnen uitvoeren.</a:t>
            </a:r>
            <a:endParaRPr lang="nl-BE"/>
          </a:p>
          <a:p>
            <a:endParaRPr lang="en-GB"/>
          </a:p>
          <a:p>
            <a:endParaRPr lang="nl-BE"/>
          </a:p>
        </p:txBody>
      </p:sp>
      <p:sp>
        <p:nvSpPr>
          <p:cNvPr id="4" name="Slide Number Placeholder 3"/>
          <p:cNvSpPr>
            <a:spLocks noGrp="1"/>
          </p:cNvSpPr>
          <p:nvPr>
            <p:ph type="sldNum" sz="quarter" idx="5"/>
          </p:nvPr>
        </p:nvSpPr>
        <p:spPr/>
        <p:txBody>
          <a:bodyPr/>
          <a:lstStyle/>
          <a:p>
            <a:fld id="{4C968F55-961B-4CA3-9868-BFFE4327ECBA}" type="slidenum">
              <a:rPr lang="en-GB" smtClean="0"/>
              <a:t>25</a:t>
            </a:fld>
            <a:endParaRPr lang="en-GB"/>
          </a:p>
        </p:txBody>
      </p:sp>
    </p:spTree>
    <p:extLst>
      <p:ext uri="{BB962C8B-B14F-4D97-AF65-F5344CB8AC3E}">
        <p14:creationId xmlns:p14="http://schemas.microsoft.com/office/powerpoint/2010/main" val="3107729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a:solidFill>
                  <a:srgbClr val="3C3C3B"/>
                </a:solidFill>
                <a:effectLst/>
                <a:latin typeface="Gill Sans MT" panose="020B0502020104020203" pitchFamily="34" charset="0"/>
                <a:ea typeface="Gill Sans MT" panose="020B0502020104020203" pitchFamily="34" charset="0"/>
                <a:cs typeface="Majalla UI"/>
              </a:rPr>
              <a:t>Illustratie van hoe de omgevingen van woorden telkens vergeleken worden en bijgehouden wordt welke woorden in beide omgevingen vaak voorkomen en welke woorden niet. </a:t>
            </a:r>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26</a:t>
            </a:fld>
            <a:endParaRPr lang="en-GB"/>
          </a:p>
        </p:txBody>
      </p:sp>
    </p:spTree>
    <p:extLst>
      <p:ext uri="{BB962C8B-B14F-4D97-AF65-F5344CB8AC3E}">
        <p14:creationId xmlns:p14="http://schemas.microsoft.com/office/powerpoint/2010/main" val="1647097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Het neuraal netwerk heeft ondertussen taal geleerd via </a:t>
            </a:r>
            <a:r>
              <a:rPr lang="nl-NL" b="1" err="1"/>
              <a:t>ongesuperviseerd</a:t>
            </a:r>
            <a:r>
              <a:rPr lang="nl-NL" b="1"/>
              <a:t> leren </a:t>
            </a:r>
            <a:r>
              <a:rPr lang="nl-NL"/>
              <a:t>door woordvectoren te berekenen op basis van de omgeving van woorden en die omgevingen te vergelijken. </a:t>
            </a: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NL"/>
              <a:t>Nu moet het verder getraind worden in </a:t>
            </a:r>
            <a:r>
              <a:rPr lang="nl-NL" b="1"/>
              <a:t>het bepalen van de waarschijnlijkheid van de volgorde van woorden </a:t>
            </a:r>
            <a:r>
              <a:rPr lang="nl-NL"/>
              <a:t>om correcte </a:t>
            </a:r>
            <a:r>
              <a:rPr lang="nl-NL" err="1"/>
              <a:t>outputs</a:t>
            </a:r>
            <a:r>
              <a:rPr lang="nl-NL"/>
              <a:t> (voorspellingen) te leveren. Combinaties van woordvectoren zullen daar in een volgende laag terug omgezet worden naar woorden (=decoderen). Het model zal zijn eigen historische gegevens (45 TB) gebruiken om zich te trainen in het voorspellen van deze volgende woorden (= autoregressie). Het zal daarvoor stukken data uit de originele sets nemen en een output genereren.</a:t>
            </a:r>
            <a:r>
              <a:rPr lang="nl-BE" sz="1200" kern="100">
                <a:solidFill>
                  <a:srgbClr val="3C3C3B"/>
                </a:solidFill>
                <a:effectLst/>
                <a:latin typeface="Gill Sans MT" panose="020B0502020104020203" pitchFamily="34" charset="0"/>
                <a:ea typeface="Gill Sans MT" panose="020B0502020104020203" pitchFamily="34" charset="0"/>
                <a:cs typeface="Majalla UI"/>
              </a:rPr>
              <a:t> Bij de start zijn de verbindingen tussen de verschillende lagen neuronen ingevuld met willekeurige gewichten en zal er dus ook een willekeurige output gegeven worden.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00">
              <a:solidFill>
                <a:srgbClr val="3C3C3B"/>
              </a:solidFill>
              <a:effectLst/>
              <a:latin typeface="Gill Sans MT" panose="020B0502020104020203" pitchFamily="34" charset="0"/>
              <a:ea typeface="Gill Sans MT" panose="020B0502020104020203" pitchFamily="34" charset="0"/>
              <a:cs typeface="Majalla UI"/>
            </a:endParaRPr>
          </a:p>
          <a:p>
            <a:endParaRPr lang="nl-NL"/>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kern="100">
                <a:solidFill>
                  <a:srgbClr val="3C3C3B"/>
                </a:solidFill>
                <a:effectLst/>
                <a:latin typeface="Gill Sans MT" panose="020B0502020104020203" pitchFamily="34" charset="0"/>
                <a:ea typeface="Gill Sans MT" panose="020B0502020104020203" pitchFamily="34" charset="0"/>
                <a:cs typeface="Majalla UI"/>
              </a:rPr>
              <a:t>Om hier tot leren te komen, heeft het model dus feedback nodig. Omdat het voor de mens een onmogelijke job is om alle (miljarden) </a:t>
            </a:r>
            <a:r>
              <a:rPr lang="nl-BE" sz="1200" kern="100" err="1">
                <a:solidFill>
                  <a:srgbClr val="3C3C3B"/>
                </a:solidFill>
                <a:effectLst/>
                <a:latin typeface="Gill Sans MT" panose="020B0502020104020203" pitchFamily="34" charset="0"/>
                <a:ea typeface="Gill Sans MT" panose="020B0502020104020203" pitchFamily="34" charset="0"/>
                <a:cs typeface="Majalla UI"/>
              </a:rPr>
              <a:t>outputs</a:t>
            </a:r>
            <a:r>
              <a:rPr lang="nl-BE" sz="1200" kern="100">
                <a:solidFill>
                  <a:srgbClr val="3C3C3B"/>
                </a:solidFill>
                <a:effectLst/>
                <a:latin typeface="Gill Sans MT" panose="020B0502020104020203" pitchFamily="34" charset="0"/>
                <a:ea typeface="Gill Sans MT" panose="020B0502020104020203" pitchFamily="34" charset="0"/>
                <a:cs typeface="Majalla UI"/>
              </a:rPr>
              <a:t> te gaan beoordelen wordt hier gebruik gemaakt van versterkend leren.</a:t>
            </a:r>
          </a:p>
          <a:p>
            <a:endParaRPr lang="nl-NL"/>
          </a:p>
          <a:p>
            <a:endParaRPr lang="nl-NL"/>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27</a:t>
            </a:fld>
            <a:endParaRPr lang="en-GB"/>
          </a:p>
        </p:txBody>
      </p:sp>
    </p:spTree>
    <p:extLst>
      <p:ext uri="{BB962C8B-B14F-4D97-AF65-F5344CB8AC3E}">
        <p14:creationId xmlns:p14="http://schemas.microsoft.com/office/powerpoint/2010/main" val="3949237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Herhaal nog even samen de soorten Machine </a:t>
            </a:r>
            <a:r>
              <a:rPr lang="nl-BE" err="1"/>
              <a:t>learnings</a:t>
            </a:r>
            <a:r>
              <a:rPr lang="nl-BE"/>
              <a:t> of de leerprocessen die machines kunnen gebruiken om tot leren te komen. </a:t>
            </a:r>
          </a:p>
          <a:p>
            <a:endParaRPr lang="nl-BE"/>
          </a:p>
          <a:p>
            <a:r>
              <a:rPr lang="nl-BE"/>
              <a:t>Vraag een leerling om met eigen woorden uit te leggen wat versterkend leren is. </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NL"/>
              <a:t>Vertel de leerlingen dat het neuraal netwerk dat versterkend leren (trial </a:t>
            </a:r>
            <a:r>
              <a:rPr lang="nl-NL" err="1"/>
              <a:t>and</a:t>
            </a:r>
            <a:r>
              <a:rPr lang="nl-NL"/>
              <a:t> error) nodig heeft om te leren wat goede en slechte voorspellingen te zijn om zo de waarden en de gewichten van de verbindingen bij te sturen. </a:t>
            </a:r>
            <a:endParaRPr lang="nl-BE"/>
          </a:p>
          <a:p>
            <a:endParaRPr lang="nl-BE"/>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28</a:t>
            </a:fld>
            <a:endParaRPr lang="en-GB"/>
          </a:p>
        </p:txBody>
      </p:sp>
    </p:spTree>
    <p:extLst>
      <p:ext uri="{BB962C8B-B14F-4D97-AF65-F5344CB8AC3E}">
        <p14:creationId xmlns:p14="http://schemas.microsoft.com/office/powerpoint/2010/main" val="1177564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Leg uit aan de leerlingen dat je aan de hand van een voorbeeld gaat uitleggen hoe dat versterkend leerproces in elkaar zit. </a:t>
            </a:r>
          </a:p>
          <a:p>
            <a:endParaRPr lang="nl-BE"/>
          </a:p>
          <a:p>
            <a:r>
              <a:rPr lang="nl-BE"/>
              <a:t>Het neuraal netwerk zal zichzelf nu trainen om de waarschijnlijkheid van de volgorde woorden te bepalen. Dit doet het door zelf door een inputzin te selecteren uit de oorspronkelijke dataset (45TB) en via het neuraal netwerk een output te genereren. </a:t>
            </a:r>
          </a:p>
          <a:p>
            <a:endParaRPr lang="nl-BE"/>
          </a:p>
          <a:p>
            <a:endParaRPr lang="nl-BE"/>
          </a:p>
          <a:p>
            <a:r>
              <a:rPr lang="nl-BE" i="1"/>
              <a:t>Bijvoorbeeld: ‘Wat heb ik nodig om te leren fietsen’. </a:t>
            </a:r>
          </a:p>
          <a:p>
            <a:endParaRPr lang="nl-BE"/>
          </a:p>
          <a:p>
            <a:r>
              <a:rPr lang="nl-BE"/>
              <a:t>1) De inputzin ‘Wat heb ik nodig om te leren fietsen?‘ zal het model </a:t>
            </a:r>
            <a:r>
              <a:rPr lang="nl-BE" err="1"/>
              <a:t>encoderen</a:t>
            </a:r>
            <a:r>
              <a:rPr lang="nl-BE"/>
              <a:t> naar woordvectoren. In de eerste laag worden de woorden ‘fiets’, ‘leer’, ‘nodig’ en ‘wat’ herkend en versterkt omdat ze voorkomen in de input. Elk woord wordt in die laag ‘vertegenwoordigd’ door zijn woordvector.</a:t>
            </a:r>
          </a:p>
          <a:p>
            <a:endParaRPr lang="nl-BE"/>
          </a:p>
          <a:p>
            <a:r>
              <a:rPr lang="nl-BE"/>
              <a:t>2) In de tweede laag worden de omgevingen of woordvectoren van een combinatie van woorden berekend (</a:t>
            </a:r>
            <a:r>
              <a:rPr lang="nl-BE" i="1"/>
              <a:t>Verwijs naar de connecties die oplichten</a:t>
            </a:r>
            <a:r>
              <a:rPr lang="nl-BE"/>
              <a:t>). Het systeem vergelijkt de omgevingen van ‘fiets’ en ‘nodig’ en de omgeving van ‘wat’ en ‘leer’ en bekijkt welke woorden vaak voorkomen en welke woorden niet vaak voorkomen.</a:t>
            </a:r>
          </a:p>
          <a:p>
            <a:endParaRPr lang="nl-BE"/>
          </a:p>
          <a:p>
            <a:r>
              <a:rPr lang="nl-BE"/>
              <a:t>3) In volgende lagen zet het neuraal netwerk de woordvectoren terug om naar woorden (decoderen) en maakt op basis van alle gegevens (woordvectoren en verbindingen) een voorspelling: aardappel. </a:t>
            </a:r>
          </a:p>
          <a:p>
            <a:endParaRPr lang="nl-BE"/>
          </a:p>
          <a:p>
            <a:r>
              <a:rPr lang="nl-BE"/>
              <a:t>Oei, wat nu? Maak nogmaals duidelijk aan de leerlingen dat b</a:t>
            </a:r>
            <a:r>
              <a:rPr lang="nl-BE">
                <a:sym typeface="Wingdings" panose="05000000000000000000" pitchFamily="2" charset="2"/>
              </a:rPr>
              <a:t>ij de start van dit leerproces alle verdere waardes en gewichten van de verbindingen tussen de knooppunten willekeurig ingevuld zijn, vandaar de rare output ‘aardappel’.</a:t>
            </a: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u="sng"/>
          </a:p>
          <a:p>
            <a:pPr marL="0" marR="0" lvl="0" indent="0" algn="l" defTabSz="914400" rtl="0" eaLnBrk="1" fontAlgn="auto" latinLnBrk="0" hangingPunct="1">
              <a:lnSpc>
                <a:spcPct val="100000"/>
              </a:lnSpc>
              <a:spcBef>
                <a:spcPts val="0"/>
              </a:spcBef>
              <a:spcAft>
                <a:spcPts val="0"/>
              </a:spcAft>
              <a:buClrTx/>
              <a:buSzTx/>
              <a:buFontTx/>
              <a:buNone/>
              <a:tabLst/>
              <a:defRPr/>
            </a:pPr>
            <a:r>
              <a:rPr lang="nl-BE" u="sng"/>
              <a:t>Leergesprek</a:t>
            </a:r>
            <a:endParaRPr lang="nl-BE"/>
          </a:p>
          <a:p>
            <a:r>
              <a:rPr lang="nl-BE"/>
              <a:t>Vraag de leerlingen op welke manier het neuraal netwerk zichzelf nu kan gaan controleren en beoordelen. Hoe kan het de kwaliteit van de output inschatten om daarna te leren uit fouten door ze nooit meer te maken?</a:t>
            </a:r>
          </a:p>
          <a:p>
            <a:pPr lvl="1"/>
            <a:r>
              <a:rPr lang="nl-BE">
                <a:sym typeface="Wingdings" panose="05000000000000000000" pitchFamily="2" charset="2"/>
              </a:rPr>
              <a:t> Het neuraal netwerk vergelijkt de output met de tekst waaruit de input gehaald werd. ‘Aardappel’ komt niet voor in die oorspronkelijke tekst, dus de output krijgt een lage score (straf).</a:t>
            </a:r>
            <a:endParaRPr lang="nl-BE"/>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NL" b="1"/>
              <a:t>Op dit moment in het proces kan je het model vergelijken met een baby die leert praten. Het begint bij brabbelen en klanken nabootsen, maar door te trainen en feedback te krijgen komt het kind stilaan tot het formuleren van woorden en zinnen. </a:t>
            </a:r>
          </a:p>
          <a:p>
            <a:endParaRPr lang="nl-BE"/>
          </a:p>
        </p:txBody>
      </p:sp>
      <p:sp>
        <p:nvSpPr>
          <p:cNvPr id="4" name="Slide Number Placeholder 3"/>
          <p:cNvSpPr>
            <a:spLocks noGrp="1"/>
          </p:cNvSpPr>
          <p:nvPr>
            <p:ph type="sldNum" sz="quarter" idx="5"/>
          </p:nvPr>
        </p:nvSpPr>
        <p:spPr/>
        <p:txBody>
          <a:bodyPr/>
          <a:lstStyle/>
          <a:p>
            <a:fld id="{4C968F55-961B-4CA3-9868-BFFE4327ECBA}" type="slidenum">
              <a:rPr lang="en-GB" smtClean="0"/>
              <a:t>29</a:t>
            </a:fld>
            <a:endParaRPr lang="en-GB"/>
          </a:p>
        </p:txBody>
      </p:sp>
    </p:spTree>
    <p:extLst>
      <p:ext uri="{BB962C8B-B14F-4D97-AF65-F5344CB8AC3E}">
        <p14:creationId xmlns:p14="http://schemas.microsoft.com/office/powerpoint/2010/main" val="2067869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Leg uit aan de leerlingen dat je aan de hand van een voorbeeld gaat uitleggen hoe dat versterkend leerproces in elkaar zit. </a:t>
            </a:r>
          </a:p>
          <a:p>
            <a:endParaRPr lang="nl-BE"/>
          </a:p>
          <a:p>
            <a:r>
              <a:rPr lang="nl-BE"/>
              <a:t>Het neuraal netwerk zal zichzelf nu trainen om de waarschijnlijkheid van de volgorde woorden te bepalen. Dit doet het door zelf door een inputzin te selecteren uit de oorspronkelijke dataset (45TB) en via het neuraal netwerk een output te genereren. </a:t>
            </a:r>
          </a:p>
          <a:p>
            <a:endParaRPr lang="nl-BE"/>
          </a:p>
          <a:p>
            <a:endParaRPr lang="nl-BE"/>
          </a:p>
          <a:p>
            <a:r>
              <a:rPr lang="nl-BE" i="1"/>
              <a:t>Bijvoorbeeld: ‘Wat heb ik nodig om te leren fietsen’. </a:t>
            </a:r>
          </a:p>
          <a:p>
            <a:endParaRPr lang="nl-BE"/>
          </a:p>
          <a:p>
            <a:r>
              <a:rPr lang="nl-BE"/>
              <a:t>1) De inputzin ‘Wat heb ik nodig om te leren fietsen?‘ zal het model </a:t>
            </a:r>
            <a:r>
              <a:rPr lang="nl-BE" err="1"/>
              <a:t>encoderen</a:t>
            </a:r>
            <a:r>
              <a:rPr lang="nl-BE"/>
              <a:t> naar woordvectoren. In de eerste laag worden de woorden ‘fiets’, ‘leer’, ‘nodig’ en ‘wat’ herkend en versterkt omdat ze voorkomen in de input. Elk woord wordt in die laag ‘vertegenwoordigd’ door zijn woordvector.</a:t>
            </a:r>
          </a:p>
          <a:p>
            <a:endParaRPr lang="nl-BE"/>
          </a:p>
          <a:p>
            <a:r>
              <a:rPr lang="nl-BE"/>
              <a:t>2) In de tweede laag worden de omgevingen of woordvectoren van een combinatie van woorden berekend (</a:t>
            </a:r>
            <a:r>
              <a:rPr lang="nl-BE" i="1"/>
              <a:t>Verwijs naar de connecties die oplichten</a:t>
            </a:r>
            <a:r>
              <a:rPr lang="nl-BE"/>
              <a:t>). Het systeem vergelijkt de omgevingen van ‘fiets’ en ‘nodig’ en de omgeving van ‘wat’ en ‘leer’ en bekijkt welke woorden vaak voorkomen en welke woorden niet vaak voorkomen.</a:t>
            </a:r>
          </a:p>
          <a:p>
            <a:endParaRPr lang="nl-BE"/>
          </a:p>
          <a:p>
            <a:r>
              <a:rPr lang="nl-BE"/>
              <a:t>3) In volgende lagen zet het neuraal netwerk de woordvectoren terug om naar woorden (decoderen) en maakt op basis van alle gegevens (woordvectoren en verbindingen) een voorspelling: aardappel. </a:t>
            </a:r>
          </a:p>
          <a:p>
            <a:endParaRPr lang="nl-BE"/>
          </a:p>
          <a:p>
            <a:r>
              <a:rPr lang="nl-BE"/>
              <a:t>Oei, wat nu? Maak nogmaals duidelijk aan de leerlingen dat b</a:t>
            </a:r>
            <a:r>
              <a:rPr lang="nl-BE">
                <a:sym typeface="Wingdings" panose="05000000000000000000" pitchFamily="2" charset="2"/>
              </a:rPr>
              <a:t>ij de start van dit leerproces alle verdere waardes en gewichten van de verbindingen tussen de knooppunten willekeurig ingevuld zijn, vandaar de rare output ‘aardappel’.</a:t>
            </a: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u="sng"/>
          </a:p>
          <a:p>
            <a:pPr marL="0" marR="0" lvl="0" indent="0" algn="l" defTabSz="914400" rtl="0" eaLnBrk="1" fontAlgn="auto" latinLnBrk="0" hangingPunct="1">
              <a:lnSpc>
                <a:spcPct val="100000"/>
              </a:lnSpc>
              <a:spcBef>
                <a:spcPts val="0"/>
              </a:spcBef>
              <a:spcAft>
                <a:spcPts val="0"/>
              </a:spcAft>
              <a:buClrTx/>
              <a:buSzTx/>
              <a:buFontTx/>
              <a:buNone/>
              <a:tabLst/>
              <a:defRPr/>
            </a:pPr>
            <a:r>
              <a:rPr lang="nl-BE" u="sng"/>
              <a:t>Leergesprek</a:t>
            </a:r>
            <a:endParaRPr lang="nl-BE"/>
          </a:p>
          <a:p>
            <a:r>
              <a:rPr lang="nl-BE"/>
              <a:t>Vraag de leerlingen op welke manier het neuraal netwerk zichzelf nu kan gaan controleren en beoordelen. Hoe kan het de kwaliteit van de output inschatten om daarna te leren uit fouten door ze nooit meer te maken?</a:t>
            </a:r>
          </a:p>
          <a:p>
            <a:pPr lvl="1"/>
            <a:r>
              <a:rPr lang="nl-BE">
                <a:sym typeface="Wingdings" panose="05000000000000000000" pitchFamily="2" charset="2"/>
              </a:rPr>
              <a:t> Het neuraal netwerk vergelijkt de output met de tekst waaruit de input gehaald werd. ‘Aardappel’ komt niet voor in die oorspronkelijke tekst, dus de output krijgt een lage score (straf).</a:t>
            </a:r>
            <a:endParaRPr lang="nl-BE"/>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NL" b="1"/>
              <a:t>Op dit moment in het proces kan je het model vergelijken met een baby die leert praten. Het begint bij brabbelen en klanken nabootsen, maar door te trainen en feedback te krijgen komt het kind stilaan tot het formuleren van woorden en zinnen. </a:t>
            </a:r>
          </a:p>
          <a:p>
            <a:endParaRPr lang="nl-BE"/>
          </a:p>
        </p:txBody>
      </p:sp>
      <p:sp>
        <p:nvSpPr>
          <p:cNvPr id="4" name="Slide Number Placeholder 3"/>
          <p:cNvSpPr>
            <a:spLocks noGrp="1"/>
          </p:cNvSpPr>
          <p:nvPr>
            <p:ph type="sldNum" sz="quarter" idx="5"/>
          </p:nvPr>
        </p:nvSpPr>
        <p:spPr/>
        <p:txBody>
          <a:bodyPr/>
          <a:lstStyle/>
          <a:p>
            <a:fld id="{4C968F55-961B-4CA3-9868-BFFE4327ECBA}" type="slidenum">
              <a:rPr lang="en-GB" smtClean="0"/>
              <a:t>30</a:t>
            </a:fld>
            <a:endParaRPr lang="en-GB"/>
          </a:p>
        </p:txBody>
      </p:sp>
    </p:spTree>
    <p:extLst>
      <p:ext uri="{BB962C8B-B14F-4D97-AF65-F5344CB8AC3E}">
        <p14:creationId xmlns:p14="http://schemas.microsoft.com/office/powerpoint/2010/main" val="2512978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Antwoord:</a:t>
            </a:r>
          </a:p>
          <a:p>
            <a:endParaRPr lang="nl-BE"/>
          </a:p>
          <a:p>
            <a:r>
              <a:rPr lang="nl-BE"/>
              <a:t>Het model gaat terug in de datasets kijken of ‘aardappel’ in combinatie met ‘Wat heb ik nodig om te leren fietsen’ voorkomt. De leerlingen kunnen al raden dat deze combinatie niet vaak voorkomt. Deze output krijgt dus een slechte score of straf. De waarden van de vectoren en de verbindingen worden geüpdatet om het volgende keer beter te doen.</a:t>
            </a:r>
          </a:p>
          <a:p>
            <a:endParaRPr lang="nl-BE"/>
          </a:p>
          <a:p>
            <a:r>
              <a:rPr lang="nl-BE"/>
              <a:t>Herhaal nog eens dat alle waardes en gewichten aan de verbindingen tussen de knooppunten willekeurig ingevuld zijn, vandaar de output ‘aardappel’. Hoe meer het model de taal leert en ‘begrijpt’, hoe sterker bepaalde connecties worden en hoe correcter de voorspelling wordt. </a:t>
            </a:r>
          </a:p>
          <a:p>
            <a:endParaRPr lang="en-GB">
              <a:solidFill>
                <a:schemeClr val="bg1">
                  <a:lumMod val="65000"/>
                </a:schemeClr>
              </a:solidFill>
            </a:endParaRPr>
          </a:p>
        </p:txBody>
      </p:sp>
      <p:sp>
        <p:nvSpPr>
          <p:cNvPr id="4" name="Slide Number Placeholder 3"/>
          <p:cNvSpPr>
            <a:spLocks noGrp="1"/>
          </p:cNvSpPr>
          <p:nvPr>
            <p:ph type="sldNum" sz="quarter" idx="5"/>
          </p:nvPr>
        </p:nvSpPr>
        <p:spPr/>
        <p:txBody>
          <a:bodyPr/>
          <a:lstStyle/>
          <a:p>
            <a:fld id="{FBFFC50B-ACD1-46C4-A636-6BBE153E1ADF}" type="slidenum">
              <a:rPr lang="en-GB" smtClean="0"/>
              <a:t>31</a:t>
            </a:fld>
            <a:endParaRPr lang="en-GB"/>
          </a:p>
        </p:txBody>
      </p:sp>
    </p:spTree>
    <p:extLst>
      <p:ext uri="{BB962C8B-B14F-4D97-AF65-F5344CB8AC3E}">
        <p14:creationId xmlns:p14="http://schemas.microsoft.com/office/powerpoint/2010/main" val="845153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Vraag de leerlingen de stappen te verwoorden. </a:t>
            </a:r>
            <a:br>
              <a:rPr lang="nl-BE"/>
            </a:br>
            <a:r>
              <a:rPr lang="nl-BE"/>
              <a:t>Vraag hen de beoordeling en het gevolg te voorspellen.</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00">
                <a:solidFill>
                  <a:srgbClr val="3C3C3B"/>
                </a:solidFill>
                <a:effectLst/>
                <a:latin typeface="Gill Sans MT" panose="020B0502020104020203" pitchFamily="34" charset="0"/>
                <a:ea typeface="Gill Sans MT" panose="020B0502020104020203" pitchFamily="34" charset="0"/>
                <a:cs typeface="Majalla UI"/>
              </a:rPr>
              <a:t>Het neuraal netwerk doet een voorspelling op basis van historische data (= autoregressie). Via het versterkend leren wordt deze output beoordeeld. In dit voorbeeld wordt een lage score toegekend aan de output. De verbindingen worden </a:t>
            </a:r>
            <a:r>
              <a:rPr lang="nl-BE" sz="1800" kern="100">
                <a:solidFill>
                  <a:srgbClr val="FF0000"/>
                </a:solidFill>
                <a:effectLst/>
                <a:latin typeface="Gill Sans MT" panose="020B0502020104020203" pitchFamily="34" charset="0"/>
                <a:ea typeface="Gill Sans MT" panose="020B0502020104020203" pitchFamily="34" charset="0"/>
                <a:cs typeface="Majalla UI"/>
              </a:rPr>
              <a:t>verzwakt (= straf)</a:t>
            </a:r>
            <a:r>
              <a:rPr lang="nl-BE" sz="1800" kern="100">
                <a:solidFill>
                  <a:srgbClr val="3C3C3B"/>
                </a:solidFill>
                <a:effectLst/>
                <a:latin typeface="Gill Sans MT" panose="020B0502020104020203" pitchFamily="34" charset="0"/>
                <a:ea typeface="Gill Sans MT" panose="020B0502020104020203" pitchFamily="34" charset="0"/>
                <a:cs typeface="Majalla UI"/>
              </a:rPr>
              <a:t>.</a:t>
            </a:r>
            <a:endParaRPr lang="nl-BE"/>
          </a:p>
          <a:p>
            <a:endParaRPr lang="nl-BE"/>
          </a:p>
          <a:p>
            <a:endParaRPr lang="nl-BE"/>
          </a:p>
        </p:txBody>
      </p:sp>
      <p:sp>
        <p:nvSpPr>
          <p:cNvPr id="4" name="Slide Number Placeholder 3"/>
          <p:cNvSpPr>
            <a:spLocks noGrp="1"/>
          </p:cNvSpPr>
          <p:nvPr>
            <p:ph type="sldNum" sz="quarter" idx="5"/>
          </p:nvPr>
        </p:nvSpPr>
        <p:spPr/>
        <p:txBody>
          <a:bodyPr/>
          <a:lstStyle/>
          <a:p>
            <a:fld id="{FBFFC50B-ACD1-46C4-A636-6BBE153E1ADF}" type="slidenum">
              <a:rPr lang="en-GB" smtClean="0"/>
              <a:t>32</a:t>
            </a:fld>
            <a:endParaRPr lang="en-GB"/>
          </a:p>
        </p:txBody>
      </p:sp>
    </p:spTree>
    <p:extLst>
      <p:ext uri="{BB962C8B-B14F-4D97-AF65-F5344CB8AC3E}">
        <p14:creationId xmlns:p14="http://schemas.microsoft.com/office/powerpoint/2010/main" val="1827983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kern="100">
                <a:solidFill>
                  <a:srgbClr val="3C3C3B"/>
                </a:solidFill>
                <a:effectLst/>
                <a:latin typeface="Gill Sans MT" panose="020B0502020104020203" pitchFamily="34" charset="0"/>
                <a:ea typeface="Gill Sans MT" panose="020B0502020104020203" pitchFamily="34" charset="0"/>
                <a:cs typeface="Majalla UI"/>
              </a:rPr>
              <a:t>Het neuraal netwerk doet een voorspelling op basis van historische data (= autoregressie). Via het versterkend leren wordt deze output beoordeeld. In dit voorbeeld wordt een hoge score toegekend aan de output. De verbindingen worden </a:t>
            </a:r>
            <a:r>
              <a:rPr lang="nl-BE" sz="1800" kern="100">
                <a:solidFill>
                  <a:srgbClr val="00B050"/>
                </a:solidFill>
                <a:effectLst/>
                <a:latin typeface="Gill Sans MT" panose="020B0502020104020203" pitchFamily="34" charset="0"/>
                <a:ea typeface="Gill Sans MT" panose="020B0502020104020203" pitchFamily="34" charset="0"/>
                <a:cs typeface="Majalla UI"/>
              </a:rPr>
              <a:t>versterkt (= beloning).</a:t>
            </a:r>
            <a:endParaRPr lang="en-GB" sz="1800" kern="100">
              <a:solidFill>
                <a:srgbClr val="3C3C3B"/>
              </a:solidFill>
              <a:effectLst/>
              <a:latin typeface="Gill Sans MT" panose="020B0502020104020203" pitchFamily="34" charset="0"/>
              <a:ea typeface="Gill Sans MT" panose="020B0502020104020203" pitchFamily="34" charset="0"/>
              <a:cs typeface="Majalla UI"/>
            </a:endParaRPr>
          </a:p>
          <a:p>
            <a:endParaRPr lang="nl-BE"/>
          </a:p>
        </p:txBody>
      </p:sp>
      <p:sp>
        <p:nvSpPr>
          <p:cNvPr id="4" name="Slide Number Placeholder 3"/>
          <p:cNvSpPr>
            <a:spLocks noGrp="1"/>
          </p:cNvSpPr>
          <p:nvPr>
            <p:ph type="sldNum" sz="quarter" idx="5"/>
          </p:nvPr>
        </p:nvSpPr>
        <p:spPr/>
        <p:txBody>
          <a:bodyPr/>
          <a:lstStyle/>
          <a:p>
            <a:fld id="{FBFFC50B-ACD1-46C4-A636-6BBE153E1ADF}" type="slidenum">
              <a:rPr lang="en-GB" smtClean="0"/>
              <a:t>33</a:t>
            </a:fld>
            <a:endParaRPr lang="en-GB"/>
          </a:p>
        </p:txBody>
      </p:sp>
    </p:spTree>
    <p:extLst>
      <p:ext uri="{BB962C8B-B14F-4D97-AF65-F5344CB8AC3E}">
        <p14:creationId xmlns:p14="http://schemas.microsoft.com/office/powerpoint/2010/main" val="2876258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Poppins" panose="00000500000000000000" pitchFamily="2" charset="0"/>
                <a:ea typeface="Gill Sans MT" panose="020B0502020104020203" pitchFamily="34" charset="0"/>
                <a:cs typeface="Poppins" panose="00000500000000000000" pitchFamily="2" charset="0"/>
              </a:rPr>
              <a:t>Vraag enkele leerlingen om hun verhaal (samen) voor te lezen en vraag naar hun eerste reacties.</a:t>
            </a:r>
            <a:endParaRPr lang="nl-BE" u="sng" dirty="0"/>
          </a:p>
          <a:p>
            <a:endParaRPr lang="nl-BE" u="sng" dirty="0"/>
          </a:p>
          <a:p>
            <a:r>
              <a:rPr lang="nl-BE" u="sng" dirty="0"/>
              <a:t>Klasgesprek.</a:t>
            </a:r>
            <a:br>
              <a:rPr lang="nl-BE" dirty="0"/>
            </a:br>
            <a:r>
              <a:rPr lang="nl-BE" dirty="0"/>
              <a:t>Gebruik onderstaande vragen om het gesprek om gang te trekken.</a:t>
            </a: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Was je verrast door wat je gelezen hebt? </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Was het in lijn met jij in gedachten had voor het verhaal?</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Zijn de verschillende verhalen/tekeningen gelijkaardig of verschillend?</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Hoe komt dat denk je? </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Hoe bedachten andere leerlingen wat ze moesten schrijven? Welke voorkennis gebruikten ze?* </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Hoe moeilijk of makkelijk was het om het verhaal/de tekening aan te vullen dat je niet zelf gestart bent?</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In welke mate was het creatief proces dat ze hier gebruikten om een verhaal of tekening te maken gelijkaardig of verschillend van het proces dat ze normaal gesproken gebruiken bij het schrijven van een verhaal. Wat is er beter en slechter aan?*</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Zijn er verhalen of tekeningen die geïnspireerd lijken op andere werken?</a:t>
            </a:r>
            <a:endParaRPr lang="en-GB" sz="1800" dirty="0">
              <a:effectLst/>
              <a:latin typeface="Poppins" panose="00000500000000000000" pitchFamily="2" charset="0"/>
              <a:ea typeface="Gill Sans MT" panose="020B0502020104020203" pitchFamily="34" charset="0"/>
              <a:cs typeface="Majalla UI"/>
            </a:endParaRP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Poppins" panose="00000500000000000000" pitchFamily="2" charset="0"/>
                <a:ea typeface="Gill Sans MT" panose="020B0502020104020203" pitchFamily="34" charset="0"/>
                <a:cs typeface="Poppins" panose="00000500000000000000" pitchFamily="2" charset="0"/>
              </a:rPr>
              <a:t>Bespreek tijdens het leergesprek de </a:t>
            </a:r>
            <a:r>
              <a:rPr lang="nl-BE" sz="1800" b="1" dirty="0">
                <a:effectLst/>
                <a:latin typeface="Poppins" panose="00000500000000000000" pitchFamily="2" charset="0"/>
                <a:ea typeface="Gill Sans MT" panose="020B0502020104020203" pitchFamily="34" charset="0"/>
                <a:cs typeface="Poppins" panose="00000500000000000000" pitchFamily="2" charset="0"/>
              </a:rPr>
              <a:t>voorspelbaarheid</a:t>
            </a:r>
            <a:r>
              <a:rPr lang="nl-BE" sz="1800" dirty="0">
                <a:effectLst/>
                <a:latin typeface="Poppins" panose="00000500000000000000" pitchFamily="2" charset="0"/>
                <a:ea typeface="Gill Sans MT" panose="020B0502020104020203" pitchFamily="34" charset="0"/>
                <a:cs typeface="Poppins" panose="00000500000000000000" pitchFamily="2" charset="0"/>
              </a:rPr>
              <a:t> (wel of net niet) van hun verhaal en de </a:t>
            </a:r>
            <a:r>
              <a:rPr lang="nl-BE" sz="1800" b="1" dirty="0">
                <a:effectLst/>
                <a:latin typeface="Poppins" panose="00000500000000000000" pitchFamily="2" charset="0"/>
                <a:ea typeface="Gill Sans MT" panose="020B0502020104020203" pitchFamily="34" charset="0"/>
                <a:cs typeface="Poppins" panose="00000500000000000000" pitchFamily="2" charset="0"/>
              </a:rPr>
              <a:t>voorkennis</a:t>
            </a:r>
            <a:r>
              <a:rPr lang="nl-BE" sz="1800" dirty="0">
                <a:effectLst/>
                <a:latin typeface="Poppins" panose="00000500000000000000" pitchFamily="2" charset="0"/>
                <a:ea typeface="Gill Sans MT" panose="020B0502020104020203" pitchFamily="34" charset="0"/>
                <a:cs typeface="Poppins" panose="00000500000000000000" pitchFamily="2" charset="0"/>
              </a:rPr>
              <a:t> die ze gebruikt hebben om hun 5-zinnen verhaal of andere verhalen vorm te geven.</a:t>
            </a:r>
            <a:endParaRPr lang="en-GB" sz="18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8907427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l-BE">
                <a:highlight>
                  <a:srgbClr val="FF0000"/>
                </a:highlight>
              </a:rPr>
              <a:t>Dit schema illustreert het repetitieve proces dat zich afspeelt in het taalmodel.</a:t>
            </a:r>
          </a:p>
          <a:p>
            <a:pPr marL="0" indent="0">
              <a:buNone/>
            </a:pPr>
            <a:endParaRPr lang="nl-BE">
              <a:highlight>
                <a:srgbClr val="FF0000"/>
              </a:highlight>
            </a:endParaRPr>
          </a:p>
          <a:p>
            <a:pPr marL="0" indent="0">
              <a:buNone/>
            </a:pPr>
            <a:r>
              <a:rPr lang="nl-BE">
                <a:highlight>
                  <a:srgbClr val="FF0000"/>
                </a:highlight>
              </a:rPr>
              <a:t>Het model </a:t>
            </a:r>
            <a:r>
              <a:rPr lang="nl-BE" err="1">
                <a:highlight>
                  <a:srgbClr val="FF0000"/>
                </a:highlight>
              </a:rPr>
              <a:t>werd‘gevoederd</a:t>
            </a:r>
            <a:r>
              <a:rPr lang="nl-BE">
                <a:highlight>
                  <a:srgbClr val="FF0000"/>
                </a:highlight>
              </a:rPr>
              <a:t>’ met miljarden taalbronnen. Elke keer het een nieuwe blok tekst (website, paper, blog, alinea, ...) bekijkt voert het volgende stappen uit:</a:t>
            </a:r>
          </a:p>
          <a:p>
            <a:pPr marL="0" indent="0">
              <a:buNone/>
            </a:pPr>
            <a:endParaRPr lang="nl-BE">
              <a:highlight>
                <a:srgbClr val="FF0000"/>
              </a:highlight>
            </a:endParaRPr>
          </a:p>
          <a:p>
            <a:pPr marL="171450" indent="-171450">
              <a:buFont typeface="Wingdings" panose="05000000000000000000" pitchFamily="2" charset="2"/>
              <a:buChar char="à"/>
            </a:pPr>
            <a:r>
              <a:rPr lang="nl-BE" b="1" i="0" u="none" strike="noStrike">
                <a:solidFill>
                  <a:srgbClr val="FF0000"/>
                </a:solidFill>
                <a:effectLst>
                  <a:outerShdw blurRad="38100" dist="38100" dir="2700000" algn="tl">
                    <a:srgbClr val="000000">
                      <a:alpha val="43137"/>
                    </a:srgbClr>
                  </a:outerShdw>
                </a:effectLst>
                <a:sym typeface="Wingdings" panose="05000000000000000000" pitchFamily="2" charset="2"/>
              </a:rPr>
              <a:t>Input</a:t>
            </a:r>
            <a:r>
              <a:rPr lang="nl-BE" b="1">
                <a:highlight>
                  <a:srgbClr val="FF0000"/>
                </a:highlight>
                <a:sym typeface="Wingdings" panose="05000000000000000000" pitchFamily="2" charset="2"/>
              </a:rPr>
              <a:t> (historische data – autoregressie)</a:t>
            </a:r>
          </a:p>
          <a:p>
            <a:pPr marL="171450" indent="-171450">
              <a:buFont typeface="Wingdings" panose="05000000000000000000" pitchFamily="2" charset="2"/>
              <a:buChar char="à"/>
            </a:pPr>
            <a:r>
              <a:rPr lang="nl-BE" b="1" err="1">
                <a:highlight>
                  <a:srgbClr val="FF0000"/>
                </a:highlight>
              </a:rPr>
              <a:t>Encoderen</a:t>
            </a:r>
            <a:r>
              <a:rPr lang="nl-BE" b="1">
                <a:highlight>
                  <a:srgbClr val="FF0000"/>
                </a:highlight>
              </a:rPr>
              <a:t> (ongesuperviseerd leren)</a:t>
            </a:r>
          </a:p>
          <a:p>
            <a:pPr marL="685800" lvl="1" indent="-228600">
              <a:buFont typeface="Wingdings" panose="05000000000000000000" pitchFamily="2" charset="2"/>
              <a:buChar char="§"/>
            </a:pPr>
            <a:r>
              <a:rPr lang="nl-BE">
                <a:highlight>
                  <a:srgbClr val="FF0000"/>
                </a:highlight>
              </a:rPr>
              <a:t>Omzetten van woorden in vectoren.</a:t>
            </a:r>
          </a:p>
          <a:p>
            <a:pPr marL="685800" lvl="1" indent="-228600">
              <a:buFont typeface="Wingdings" panose="05000000000000000000" pitchFamily="2" charset="2"/>
              <a:buChar char="§"/>
            </a:pPr>
            <a:r>
              <a:rPr lang="nl-BE">
                <a:highlight>
                  <a:srgbClr val="FF0000"/>
                </a:highlight>
              </a:rPr>
              <a:t>De omgevingen van die woorden vergelijken en waardes geven.</a:t>
            </a:r>
          </a:p>
          <a:p>
            <a:pPr marL="228600" indent="-228600">
              <a:buAutoNum type="arabicPeriod"/>
            </a:pPr>
            <a:endParaRPr lang="nl-BE">
              <a:highlight>
                <a:srgbClr val="FF0000"/>
              </a:highlight>
            </a:endParaRPr>
          </a:p>
          <a:p>
            <a:pPr marL="0" indent="0">
              <a:buNone/>
            </a:pPr>
            <a:r>
              <a:rPr lang="nl-BE" b="1">
                <a:highlight>
                  <a:srgbClr val="FF0000"/>
                </a:highlight>
                <a:sym typeface="Wingdings" panose="05000000000000000000" pitchFamily="2" charset="2"/>
              </a:rPr>
              <a:t> </a:t>
            </a:r>
            <a:r>
              <a:rPr lang="nl-BE" b="1">
                <a:highlight>
                  <a:srgbClr val="FF0000"/>
                </a:highlight>
              </a:rPr>
              <a:t>Decoderen</a:t>
            </a:r>
          </a:p>
          <a:p>
            <a:pPr marL="685800" lvl="1" indent="-228600">
              <a:buFont typeface="Wingdings" panose="05000000000000000000" pitchFamily="2" charset="2"/>
              <a:buChar char="§"/>
            </a:pPr>
            <a:r>
              <a:rPr lang="nl-BE">
                <a:highlight>
                  <a:srgbClr val="FF0000"/>
                </a:highlight>
              </a:rPr>
              <a:t>Een set vectorwaarden (getallenlijsten) in het neuraal netwerk die de voorspelling van het model vormen. Deze voorspelling geeft de woorden en zinnen weer die de output vormen weer als wiskundige waarden. Deze vectoren worden terug omgezet in woorden en zinnen.</a:t>
            </a:r>
          </a:p>
          <a:p>
            <a:pPr marL="228600" indent="-228600">
              <a:buFont typeface="Wingdings" panose="05000000000000000000" pitchFamily="2" charset="2"/>
              <a:buChar char="§"/>
            </a:pPr>
            <a:endParaRPr lang="nl-BE">
              <a:highlight>
                <a:srgbClr val="FF0000"/>
              </a:highlight>
            </a:endParaRPr>
          </a:p>
          <a:p>
            <a:pPr marL="0" indent="0">
              <a:buFont typeface="Wingdings" panose="05000000000000000000" pitchFamily="2" charset="2"/>
              <a:buNone/>
            </a:pPr>
            <a:r>
              <a:rPr lang="nl-BE" b="1">
                <a:highlight>
                  <a:srgbClr val="FF0000"/>
                </a:highlight>
                <a:sym typeface="Wingdings" panose="05000000000000000000" pitchFamily="2" charset="2"/>
              </a:rPr>
              <a:t> </a:t>
            </a:r>
            <a:r>
              <a:rPr lang="nl-BE" b="1">
                <a:highlight>
                  <a:srgbClr val="FF0000"/>
                </a:highlight>
              </a:rPr>
              <a:t>Output genereren</a:t>
            </a:r>
          </a:p>
          <a:p>
            <a:pPr marL="0" indent="0">
              <a:buFont typeface="Wingdings" panose="05000000000000000000" pitchFamily="2" charset="2"/>
              <a:buNone/>
            </a:pPr>
            <a:endParaRPr lang="nl-BE">
              <a:highlight>
                <a:srgbClr val="FF0000"/>
              </a:highlight>
            </a:endParaRPr>
          </a:p>
          <a:p>
            <a:pPr marL="0" indent="0">
              <a:buFont typeface="Wingdings" panose="05000000000000000000" pitchFamily="2" charset="2"/>
              <a:buNone/>
            </a:pPr>
            <a:r>
              <a:rPr lang="nl-BE">
                <a:highlight>
                  <a:srgbClr val="FF0000"/>
                </a:highlight>
                <a:sym typeface="Wingdings" panose="05000000000000000000" pitchFamily="2" charset="2"/>
              </a:rPr>
              <a:t> </a:t>
            </a:r>
            <a:r>
              <a:rPr lang="nl-BE" b="1">
                <a:highlight>
                  <a:srgbClr val="FF0000"/>
                </a:highlight>
                <a:sym typeface="Wingdings" panose="05000000000000000000" pitchFamily="2" charset="2"/>
              </a:rPr>
              <a:t>Output controleren (versterkend leren)</a:t>
            </a:r>
            <a:endParaRPr lang="nl-BE" b="1">
              <a:highlight>
                <a:srgbClr val="FF0000"/>
              </a:highlight>
            </a:endParaRPr>
          </a:p>
          <a:p>
            <a:pPr marL="0" indent="0">
              <a:buNone/>
            </a:pPr>
            <a:r>
              <a:rPr lang="nl-BE">
                <a:highlight>
                  <a:srgbClr val="FF0000"/>
                </a:highlight>
              </a:rPr>
              <a:t>Controleren of de woorden die voorspelt werden hetzelfde zijn als de woorden die gebruikt werden in de gegeven paragraaf, website, ... In de originele tekst.</a:t>
            </a:r>
          </a:p>
          <a:p>
            <a:pPr marL="0" indent="0">
              <a:buNone/>
            </a:pPr>
            <a:r>
              <a:rPr lang="en-GB">
                <a:highlight>
                  <a:srgbClr val="FF0000"/>
                </a:highlight>
              </a:rPr>
              <a:t>       </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Straffen</a:t>
            </a:r>
            <a:r>
              <a:rPr lang="en-GB">
                <a:highlight>
                  <a:srgbClr val="FF0000"/>
                </a:highlight>
                <a:sym typeface="Wingdings" panose="05000000000000000000" pitchFamily="2" charset="2"/>
              </a:rPr>
              <a:t> of </a:t>
            </a:r>
            <a:r>
              <a:rPr lang="en-GB" err="1">
                <a:highlight>
                  <a:srgbClr val="FF0000"/>
                </a:highlight>
                <a:sym typeface="Wingdings" panose="05000000000000000000" pitchFamily="2" charset="2"/>
              </a:rPr>
              <a:t>belonen</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afhankelijk</a:t>
            </a:r>
            <a:r>
              <a:rPr lang="en-GB">
                <a:highlight>
                  <a:srgbClr val="FF0000"/>
                </a:highlight>
                <a:sym typeface="Wingdings" panose="05000000000000000000" pitchFamily="2" charset="2"/>
              </a:rPr>
              <a:t> van de </a:t>
            </a:r>
            <a:r>
              <a:rPr lang="en-GB" err="1">
                <a:highlight>
                  <a:srgbClr val="FF0000"/>
                </a:highlight>
                <a:sym typeface="Wingdings" panose="05000000000000000000" pitchFamily="2" charset="2"/>
              </a:rPr>
              <a:t>accuraatheid</a:t>
            </a:r>
            <a:r>
              <a:rPr lang="en-GB">
                <a:highlight>
                  <a:srgbClr val="FF0000"/>
                </a:highlight>
                <a:sym typeface="Wingdings" panose="05000000000000000000" pitchFamily="2" charset="2"/>
              </a:rPr>
              <a:t> van de output. In </a:t>
            </a:r>
            <a:r>
              <a:rPr lang="en-GB" err="1">
                <a:highlight>
                  <a:srgbClr val="FF0000"/>
                </a:highlight>
                <a:sym typeface="Wingdings" panose="05000000000000000000" pitchFamily="2" charset="2"/>
              </a:rPr>
              <a:t>functie</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daarvan</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worden</a:t>
            </a:r>
            <a:r>
              <a:rPr lang="en-GB">
                <a:highlight>
                  <a:srgbClr val="FF0000"/>
                </a:highlight>
                <a:sym typeface="Wingdings" panose="05000000000000000000" pitchFamily="2" charset="2"/>
              </a:rPr>
              <a:t> de </a:t>
            </a:r>
            <a:r>
              <a:rPr lang="en-GB" err="1">
                <a:highlight>
                  <a:srgbClr val="FF0000"/>
                </a:highlight>
                <a:sym typeface="Wingdings" panose="05000000000000000000" pitchFamily="2" charset="2"/>
              </a:rPr>
              <a:t>waarden</a:t>
            </a:r>
            <a:r>
              <a:rPr lang="en-GB">
                <a:highlight>
                  <a:srgbClr val="FF0000"/>
                </a:highlight>
                <a:sym typeface="Wingdings" panose="05000000000000000000" pitchFamily="2" charset="2"/>
              </a:rPr>
              <a:t> van het </a:t>
            </a:r>
            <a:r>
              <a:rPr lang="en-GB" err="1">
                <a:highlight>
                  <a:srgbClr val="FF0000"/>
                </a:highlight>
                <a:sym typeface="Wingdings" panose="05000000000000000000" pitchFamily="2" charset="2"/>
              </a:rPr>
              <a:t>neuraal</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netwerk</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geupdated</a:t>
            </a:r>
            <a:r>
              <a:rPr lang="en-GB">
                <a:highlight>
                  <a:srgbClr val="FF0000"/>
                </a:highlight>
                <a:sym typeface="Wingdings" panose="05000000000000000000" pitchFamily="2" charset="2"/>
              </a:rPr>
              <a:t> om het </a:t>
            </a:r>
            <a:r>
              <a:rPr lang="en-GB" err="1">
                <a:highlight>
                  <a:srgbClr val="FF0000"/>
                </a:highlight>
                <a:sym typeface="Wingdings" panose="05000000000000000000" pitchFamily="2" charset="2"/>
              </a:rPr>
              <a:t>volgende</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keer</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beter</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te</a:t>
            </a:r>
            <a:r>
              <a:rPr lang="en-GB">
                <a:highlight>
                  <a:srgbClr val="FF0000"/>
                </a:highlight>
                <a:sym typeface="Wingdings" panose="05000000000000000000" pitchFamily="2" charset="2"/>
              </a:rPr>
              <a:t> </a:t>
            </a:r>
            <a:r>
              <a:rPr lang="en-GB" err="1">
                <a:highlight>
                  <a:srgbClr val="FF0000"/>
                </a:highlight>
                <a:sym typeface="Wingdings" panose="05000000000000000000" pitchFamily="2" charset="2"/>
              </a:rPr>
              <a:t>doen</a:t>
            </a:r>
            <a:r>
              <a:rPr lang="en-GB">
                <a:highlight>
                  <a:srgbClr val="FF0000"/>
                </a:highlight>
                <a:sym typeface="Wingdings" panose="05000000000000000000" pitchFamily="2" charset="2"/>
              </a:rPr>
              <a:t>.</a:t>
            </a:r>
          </a:p>
          <a:p>
            <a:pPr marL="0" indent="0">
              <a:buNone/>
            </a:pPr>
            <a:endParaRPr lang="en-GB">
              <a:highlight>
                <a:srgbClr val="FF0000"/>
              </a:highlight>
              <a:sym typeface="Wingdings" panose="05000000000000000000" pitchFamily="2" charset="2"/>
            </a:endParaRPr>
          </a:p>
          <a:p>
            <a:pPr marL="0" indent="0">
              <a:buNone/>
            </a:pPr>
            <a:r>
              <a:rPr lang="en-GB" b="1" u="none" err="1">
                <a:highlight>
                  <a:srgbClr val="FF0000"/>
                </a:highlight>
                <a:sym typeface="Wingdings" panose="05000000000000000000" pitchFamily="2" charset="2"/>
              </a:rPr>
              <a:t>Deze</a:t>
            </a:r>
            <a:r>
              <a:rPr lang="en-GB" b="1" u="none">
                <a:highlight>
                  <a:srgbClr val="FF0000"/>
                </a:highlight>
                <a:sym typeface="Wingdings" panose="05000000000000000000" pitchFamily="2" charset="2"/>
              </a:rPr>
              <a:t> </a:t>
            </a:r>
            <a:r>
              <a:rPr lang="en-GB" b="1" u="none" err="1">
                <a:highlight>
                  <a:srgbClr val="FF0000"/>
                </a:highlight>
                <a:sym typeface="Wingdings" panose="05000000000000000000" pitchFamily="2" charset="2"/>
              </a:rPr>
              <a:t>stappen</a:t>
            </a:r>
            <a:r>
              <a:rPr lang="en-GB" b="1" u="none">
                <a:highlight>
                  <a:srgbClr val="FF0000"/>
                </a:highlight>
                <a:sym typeface="Wingdings" panose="05000000000000000000" pitchFamily="2" charset="2"/>
              </a:rPr>
              <a:t> </a:t>
            </a:r>
            <a:r>
              <a:rPr lang="en-GB" b="1" u="none" err="1">
                <a:highlight>
                  <a:srgbClr val="FF0000"/>
                </a:highlight>
                <a:sym typeface="Wingdings" panose="05000000000000000000" pitchFamily="2" charset="2"/>
              </a:rPr>
              <a:t>miljarden</a:t>
            </a:r>
            <a:r>
              <a:rPr lang="en-GB" b="1" u="none">
                <a:highlight>
                  <a:srgbClr val="FF0000"/>
                </a:highlight>
                <a:sym typeface="Wingdings" panose="05000000000000000000" pitchFamily="2" charset="2"/>
              </a:rPr>
              <a:t> </a:t>
            </a:r>
            <a:r>
              <a:rPr lang="en-GB" b="1" u="none" err="1">
                <a:highlight>
                  <a:srgbClr val="FF0000"/>
                </a:highlight>
                <a:sym typeface="Wingdings" panose="05000000000000000000" pitchFamily="2" charset="2"/>
              </a:rPr>
              <a:t>keer</a:t>
            </a:r>
            <a:r>
              <a:rPr lang="en-GB" b="1" u="none">
                <a:highlight>
                  <a:srgbClr val="FF0000"/>
                </a:highlight>
                <a:sym typeface="Wingdings" panose="05000000000000000000" pitchFamily="2" charset="2"/>
              </a:rPr>
              <a:t> </a:t>
            </a:r>
            <a:r>
              <a:rPr lang="en-GB" b="1" u="none" err="1">
                <a:highlight>
                  <a:srgbClr val="FF0000"/>
                </a:highlight>
                <a:sym typeface="Wingdings" panose="05000000000000000000" pitchFamily="2" charset="2"/>
              </a:rPr>
              <a:t>herhalen</a:t>
            </a:r>
            <a:r>
              <a:rPr lang="en-GB" b="1" u="none">
                <a:highlight>
                  <a:srgbClr val="FF0000"/>
                </a:highlight>
                <a:sym typeface="Wingdings" panose="05000000000000000000" pitchFamily="2" charset="2"/>
              </a:rPr>
              <a:t> om tot het </a:t>
            </a:r>
            <a:r>
              <a:rPr lang="en-GB" b="1" u="none" err="1">
                <a:highlight>
                  <a:srgbClr val="FF0000"/>
                </a:highlight>
                <a:sym typeface="Wingdings" panose="05000000000000000000" pitchFamily="2" charset="2"/>
              </a:rPr>
              <a:t>begrijpen</a:t>
            </a:r>
            <a:r>
              <a:rPr lang="en-GB" b="1" u="none">
                <a:highlight>
                  <a:srgbClr val="FF0000"/>
                </a:highlight>
                <a:sym typeface="Wingdings" panose="05000000000000000000" pitchFamily="2" charset="2"/>
              </a:rPr>
              <a:t> van taal </a:t>
            </a:r>
            <a:r>
              <a:rPr lang="en-GB" b="1" u="none" err="1">
                <a:highlight>
                  <a:srgbClr val="FF0000"/>
                </a:highlight>
                <a:sym typeface="Wingdings" panose="05000000000000000000" pitchFamily="2" charset="2"/>
              </a:rPr>
              <a:t>te</a:t>
            </a:r>
            <a:r>
              <a:rPr lang="en-GB" b="1" u="none">
                <a:highlight>
                  <a:srgbClr val="FF0000"/>
                </a:highlight>
                <a:sym typeface="Wingdings" panose="05000000000000000000" pitchFamily="2" charset="2"/>
              </a:rPr>
              <a:t> </a:t>
            </a:r>
            <a:r>
              <a:rPr lang="en-GB" b="1" u="none" err="1">
                <a:highlight>
                  <a:srgbClr val="FF0000"/>
                </a:highlight>
                <a:sym typeface="Wingdings" panose="05000000000000000000" pitchFamily="2" charset="2"/>
              </a:rPr>
              <a:t>komen</a:t>
            </a:r>
            <a:r>
              <a:rPr lang="en-GB" b="1" u="none">
                <a:highlight>
                  <a:srgbClr val="FF0000"/>
                </a:highlight>
                <a:sym typeface="Wingdings" panose="05000000000000000000" pitchFamily="2" charset="2"/>
              </a:rPr>
              <a:t> en het </a:t>
            </a:r>
            <a:r>
              <a:rPr lang="en-GB" b="1" u="none" err="1">
                <a:highlight>
                  <a:srgbClr val="FF0000"/>
                </a:highlight>
                <a:sym typeface="Wingdings" panose="05000000000000000000" pitchFamily="2" charset="2"/>
              </a:rPr>
              <a:t>neuraal</a:t>
            </a:r>
            <a:r>
              <a:rPr lang="en-GB" b="1" u="none">
                <a:highlight>
                  <a:srgbClr val="FF0000"/>
                </a:highlight>
                <a:sym typeface="Wingdings" panose="05000000000000000000" pitchFamily="2" charset="2"/>
              </a:rPr>
              <a:t> network </a:t>
            </a:r>
            <a:r>
              <a:rPr lang="en-GB" b="1" i="1" u="none">
                <a:highlight>
                  <a:srgbClr val="FF0000"/>
                </a:highlight>
                <a:sym typeface="Wingdings" panose="05000000000000000000" pitchFamily="2" charset="2"/>
              </a:rPr>
              <a:t>up and running </a:t>
            </a:r>
            <a:r>
              <a:rPr lang="en-GB" b="1" u="none" err="1">
                <a:highlight>
                  <a:srgbClr val="FF0000"/>
                </a:highlight>
                <a:sym typeface="Wingdings" panose="05000000000000000000" pitchFamily="2" charset="2"/>
              </a:rPr>
              <a:t>te</a:t>
            </a:r>
            <a:r>
              <a:rPr lang="en-GB" b="1" u="none">
                <a:highlight>
                  <a:srgbClr val="FF0000"/>
                </a:highlight>
                <a:sym typeface="Wingdings" panose="05000000000000000000" pitchFamily="2" charset="2"/>
              </a:rPr>
              <a:t> </a:t>
            </a:r>
            <a:r>
              <a:rPr lang="en-GB" b="1" u="none" err="1">
                <a:highlight>
                  <a:srgbClr val="FF0000"/>
                </a:highlight>
                <a:sym typeface="Wingdings" panose="05000000000000000000" pitchFamily="2" charset="2"/>
              </a:rPr>
              <a:t>krijgen</a:t>
            </a:r>
            <a:r>
              <a:rPr lang="en-GB" b="1" u="none">
                <a:highlight>
                  <a:srgbClr val="FF0000"/>
                </a:highlight>
                <a:sym typeface="Wingdings" panose="05000000000000000000" pitchFamily="2" charset="2"/>
              </a:rPr>
              <a:t>.</a:t>
            </a:r>
          </a:p>
          <a:p>
            <a:pPr marL="0" indent="0">
              <a:buNone/>
            </a:pPr>
            <a:endParaRPr lang="en-GB" b="1" u="none">
              <a:highlight>
                <a:srgbClr val="FF0000"/>
              </a:highlight>
              <a:sym typeface="Wingdings" panose="05000000000000000000" pitchFamily="2" charset="2"/>
            </a:endParaRPr>
          </a:p>
          <a:p>
            <a:pPr marL="0" indent="0">
              <a:buNone/>
            </a:pPr>
            <a:endParaRPr lang="en-GB" b="1" u="none">
              <a:highlight>
                <a:srgbClr val="FF0000"/>
              </a:highlight>
            </a:endParaRPr>
          </a:p>
        </p:txBody>
      </p:sp>
      <p:sp>
        <p:nvSpPr>
          <p:cNvPr id="4" name="Slide Number Placeholder 3"/>
          <p:cNvSpPr>
            <a:spLocks noGrp="1"/>
          </p:cNvSpPr>
          <p:nvPr>
            <p:ph type="sldNum" sz="quarter" idx="5"/>
          </p:nvPr>
        </p:nvSpPr>
        <p:spPr/>
        <p:txBody>
          <a:bodyPr/>
          <a:lstStyle/>
          <a:p>
            <a:fld id="{FBFFC50B-ACD1-46C4-A636-6BBE153E1ADF}" type="slidenum">
              <a:rPr lang="en-GB" smtClean="0"/>
              <a:t>34</a:t>
            </a:fld>
            <a:endParaRPr lang="en-GB"/>
          </a:p>
        </p:txBody>
      </p:sp>
    </p:spTree>
    <p:extLst>
      <p:ext uri="{BB962C8B-B14F-4D97-AF65-F5344CB8AC3E}">
        <p14:creationId xmlns:p14="http://schemas.microsoft.com/office/powerpoint/2010/main" val="4243919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Het model heeft ondertussen taal geleerd en kan de waarschijnlijkheid van de volgorde van woorden goed bepalen. </a:t>
            </a:r>
          </a:p>
          <a:p>
            <a:endParaRPr lang="nl-BE"/>
          </a:p>
          <a:p>
            <a:r>
              <a:rPr lang="nl-BE"/>
              <a:t>De volgende stap is het model te trainen op het voeren met dialogen met mensen. Dat wil zeggen dat </a:t>
            </a:r>
            <a:r>
              <a:rPr lang="nl-BE" err="1"/>
              <a:t>ChatGPT</a:t>
            </a:r>
            <a:r>
              <a:rPr lang="nl-BE"/>
              <a:t> rekening moet houden met de volledige dialoog om antwoorden te gaan voorspellen.</a:t>
            </a:r>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35</a:t>
            </a:fld>
            <a:endParaRPr lang="en-GB"/>
          </a:p>
        </p:txBody>
      </p:sp>
    </p:spTree>
    <p:extLst>
      <p:ext uri="{BB962C8B-B14F-4D97-AF65-F5344CB8AC3E}">
        <p14:creationId xmlns:p14="http://schemas.microsoft.com/office/powerpoint/2010/main" val="2002931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Het model moet de input die het krijgt van de gebruiker analyseren. Het is namelijk de bedoeling dat </a:t>
            </a:r>
            <a:r>
              <a:rPr lang="nl-BE" err="1"/>
              <a:t>ChatGPT</a:t>
            </a:r>
            <a:r>
              <a:rPr lang="nl-BE"/>
              <a:t> begrijpt wat er gezegd en gevraagd wordt in de volledige dialoog om een goede output te kunnen genereren. </a:t>
            </a:r>
          </a:p>
          <a:p>
            <a:endParaRPr lang="nl-BE"/>
          </a:p>
          <a:p>
            <a:r>
              <a:rPr lang="nl-BE"/>
              <a:t>Om hiertoe te komen identificeert </a:t>
            </a:r>
            <a:r>
              <a:rPr lang="nl-BE" err="1"/>
              <a:t>ChatGPT</a:t>
            </a:r>
            <a:r>
              <a:rPr lang="nl-BE"/>
              <a:t> de </a:t>
            </a:r>
            <a:r>
              <a:rPr lang="nl-BE" b="1"/>
              <a:t>INTENTIE</a:t>
            </a:r>
            <a:r>
              <a:rPr lang="nl-BE"/>
              <a:t> van de gebruiker in de dialoog. Dit betekent het begrijpen van de reden of het doel achter het bericht. Bijvoorbeeld als de gebruiker vraagt “Hoe moet ik mijn fietsband herstellen?”, is de intentie: info over fietsband herstellen.</a:t>
            </a:r>
          </a:p>
          <a:p>
            <a:r>
              <a:rPr lang="nl-BE"/>
              <a:t>Daarnaast moet het taalmodel rekening houden met eerdere berichten en interacties om de </a:t>
            </a:r>
            <a:r>
              <a:rPr lang="nl-BE" b="1"/>
              <a:t>CONTEXT</a:t>
            </a:r>
            <a:r>
              <a:rPr lang="nl-BE"/>
              <a:t> van het gesprek te begrijpen. Dit helpt bij het leveren van samenhangende antwoorden. Als de gebruiker bijvoorbeeld eerder al gevraagd had naar types van fietsbanden, moet het systeem de link tussen beide begrijpen.</a:t>
            </a:r>
          </a:p>
          <a:p>
            <a:endParaRPr lang="nl-BE"/>
          </a:p>
          <a:p>
            <a:r>
              <a:rPr lang="nl-BE"/>
              <a:t>Dit betekent dat het model de intentie en context van een gesprek, vraag of opdracht van de gebruiker analyseert en ook hiermee rekening houdt (neuraal netwerk) bij het voorspellen van de woorden die het best zijn om te antwoorden. </a:t>
            </a:r>
            <a:endParaRPr lang="en-GB"/>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36</a:t>
            </a:fld>
            <a:endParaRPr lang="en-GB"/>
          </a:p>
        </p:txBody>
      </p:sp>
    </p:spTree>
    <p:extLst>
      <p:ext uri="{BB962C8B-B14F-4D97-AF65-F5344CB8AC3E}">
        <p14:creationId xmlns:p14="http://schemas.microsoft.com/office/powerpoint/2010/main" val="3898491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r>
              <a:rPr lang="nl-BE" sz="1800" i="0" kern="100">
                <a:solidFill>
                  <a:srgbClr val="3C3C3B"/>
                </a:solidFill>
                <a:effectLst/>
                <a:latin typeface="Gill Sans MT" panose="020B0502020104020203" pitchFamily="34" charset="0"/>
                <a:ea typeface="Gill Sans MT" panose="020B0502020104020203" pitchFamily="34" charset="0"/>
                <a:cs typeface="Majalla UI"/>
              </a:rPr>
              <a:t>De intentie en context worden opgenomen als een extra laag in het neuraal netwerk.</a:t>
            </a:r>
          </a:p>
          <a:p>
            <a:pPr marL="457200"/>
            <a:endParaRPr lang="nl-BE" sz="1800" i="1" kern="100">
              <a:solidFill>
                <a:srgbClr val="3C3C3B"/>
              </a:solidFill>
              <a:effectLst/>
              <a:latin typeface="Gill Sans MT" panose="020B0502020104020203" pitchFamily="34" charset="0"/>
              <a:ea typeface="Gill Sans MT" panose="020B0502020104020203" pitchFamily="34" charset="0"/>
              <a:cs typeface="Majalla UI"/>
            </a:endParaRPr>
          </a:p>
          <a:p>
            <a:pPr marL="457200"/>
            <a:r>
              <a:rPr lang="nl-BE" sz="1800" i="1" kern="100">
                <a:solidFill>
                  <a:srgbClr val="3C3C3B"/>
                </a:solidFill>
                <a:effectLst/>
                <a:latin typeface="Gill Sans MT" panose="020B0502020104020203" pitchFamily="34" charset="0"/>
                <a:ea typeface="Gill Sans MT" panose="020B0502020104020203" pitchFamily="34" charset="0"/>
                <a:cs typeface="Majalla UI"/>
              </a:rPr>
              <a:t>Bijvoorbeeld</a:t>
            </a:r>
            <a:r>
              <a:rPr lang="nl-BE" sz="1800" kern="100">
                <a:solidFill>
                  <a:srgbClr val="3C3C3B"/>
                </a:solidFill>
                <a:effectLst/>
                <a:latin typeface="Gill Sans MT" panose="020B0502020104020203" pitchFamily="34" charset="0"/>
                <a:ea typeface="Gill Sans MT" panose="020B0502020104020203" pitchFamily="34" charset="0"/>
                <a:cs typeface="Majalla UI"/>
              </a:rPr>
              <a:t>:  </a:t>
            </a:r>
          </a:p>
          <a:p>
            <a:pPr marL="457200"/>
            <a:r>
              <a:rPr lang="nl-BE" sz="1800" kern="100">
                <a:solidFill>
                  <a:srgbClr val="3C3C3B"/>
                </a:solidFill>
                <a:effectLst/>
                <a:latin typeface="Gill Sans MT" panose="020B0502020104020203" pitchFamily="34" charset="0"/>
                <a:ea typeface="Gill Sans MT" panose="020B0502020104020203" pitchFamily="34" charset="0"/>
                <a:cs typeface="Majalla UI"/>
              </a:rPr>
              <a:t>Bij de vraag: “Hoe moet ik mijn fietsband herstellen?”, gaat het model op basis van alle woordvectoren van fietsband, soorten, herstellen, etc. berekenen welke andere woorden het vaakst gebruikt werden als vervolg hierop. Met die woorden zal </a:t>
            </a:r>
            <a:r>
              <a:rPr lang="nl-BE" sz="1800" kern="100" err="1">
                <a:solidFill>
                  <a:srgbClr val="3C3C3B"/>
                </a:solidFill>
                <a:effectLst/>
                <a:latin typeface="Gill Sans MT" panose="020B0502020104020203" pitchFamily="34" charset="0"/>
                <a:ea typeface="Gill Sans MT" panose="020B0502020104020203" pitchFamily="34" charset="0"/>
                <a:cs typeface="Majalla UI"/>
              </a:rPr>
              <a:t>ChatGPT</a:t>
            </a:r>
            <a:r>
              <a:rPr lang="nl-BE" sz="1800" kern="100">
                <a:solidFill>
                  <a:srgbClr val="3C3C3B"/>
                </a:solidFill>
                <a:effectLst/>
                <a:latin typeface="Gill Sans MT" panose="020B0502020104020203" pitchFamily="34" charset="0"/>
                <a:ea typeface="Gill Sans MT" panose="020B0502020104020203" pitchFamily="34" charset="0"/>
                <a:cs typeface="Majalla UI"/>
              </a:rPr>
              <a:t> een nieuwe zin bouwen. Hierbij zal het model rekening houden met de intentie (info over fietsband herstellen), de context (chatgeschiedenis) en ook met de taalregels (grammatica, spelling, ...) die het model ondertussen geleerd heeft (in de pretraining), zodat er een correct geformuleerde zin gegenereerd kan worden.</a:t>
            </a:r>
          </a:p>
          <a:p>
            <a:pPr marL="457200"/>
            <a:endParaRPr lang="nl-BE" sz="1800" kern="100">
              <a:solidFill>
                <a:srgbClr val="3C3C3B"/>
              </a:solidFill>
              <a:effectLst/>
              <a:latin typeface="Gill Sans MT" panose="020B0502020104020203" pitchFamily="34" charset="0"/>
              <a:ea typeface="Gill Sans MT" panose="020B0502020104020203" pitchFamily="34" charset="0"/>
              <a:cs typeface="Majalla UI"/>
            </a:endParaRPr>
          </a:p>
          <a:p>
            <a:pPr marL="457200"/>
            <a:endParaRPr lang="nl-BE" sz="1800" kern="100">
              <a:solidFill>
                <a:srgbClr val="3C3C3B"/>
              </a:solidFill>
              <a:effectLst/>
              <a:latin typeface="Gill Sans MT" panose="020B0502020104020203" pitchFamily="34" charset="0"/>
              <a:ea typeface="Gill Sans MT" panose="020B0502020104020203" pitchFamily="34" charset="0"/>
              <a:cs typeface="Majalla UI"/>
            </a:endParaRPr>
          </a:p>
          <a:p>
            <a:pPr marL="457200"/>
            <a:r>
              <a:rPr lang="nl-BE" sz="1800" kern="100">
                <a:solidFill>
                  <a:srgbClr val="3C3C3B"/>
                </a:solidFill>
                <a:effectLst/>
                <a:latin typeface="Gill Sans MT" panose="020B0502020104020203" pitchFamily="34" charset="0"/>
                <a:ea typeface="Gill Sans MT" panose="020B0502020104020203" pitchFamily="34" charset="0"/>
                <a:cs typeface="Majalla UI"/>
              </a:rPr>
              <a:t>De output die in dit voorbeeld gegenereerd werd klopt inhoudelijk, maar is beknopt, </a:t>
            </a:r>
            <a:r>
              <a:rPr lang="nl-BE" sz="1800" kern="100" err="1">
                <a:solidFill>
                  <a:srgbClr val="3C3C3B"/>
                </a:solidFill>
                <a:effectLst/>
                <a:latin typeface="Gill Sans MT" panose="020B0502020104020203" pitchFamily="34" charset="0"/>
                <a:ea typeface="Gill Sans MT" panose="020B0502020104020203" pitchFamily="34" charset="0"/>
                <a:cs typeface="Majalla UI"/>
              </a:rPr>
              <a:t>formleren</a:t>
            </a:r>
            <a:r>
              <a:rPr lang="nl-BE" sz="1800" kern="100">
                <a:solidFill>
                  <a:srgbClr val="3C3C3B"/>
                </a:solidFill>
                <a:effectLst/>
                <a:latin typeface="Gill Sans MT" panose="020B0502020104020203" pitchFamily="34" charset="0"/>
                <a:ea typeface="Gill Sans MT" panose="020B0502020104020203" pitchFamily="34" charset="0"/>
                <a:cs typeface="Majalla UI"/>
              </a:rPr>
              <a:t> en mist nog een vriendelijke menselijke toon.</a:t>
            </a:r>
            <a:endParaRPr lang="en-GB" sz="1800" kern="100">
              <a:solidFill>
                <a:srgbClr val="3C3C3B"/>
              </a:solidFill>
              <a:effectLst/>
              <a:latin typeface="Gill Sans MT" panose="020B0502020104020203" pitchFamily="34" charset="0"/>
              <a:ea typeface="Gill Sans MT" panose="020B0502020104020203" pitchFamily="34" charset="0"/>
              <a:cs typeface="Majalla UI"/>
            </a:endParaRPr>
          </a:p>
        </p:txBody>
      </p:sp>
      <p:sp>
        <p:nvSpPr>
          <p:cNvPr id="4" name="Slide Number Placeholder 3"/>
          <p:cNvSpPr>
            <a:spLocks noGrp="1"/>
          </p:cNvSpPr>
          <p:nvPr>
            <p:ph type="sldNum" sz="quarter" idx="5"/>
          </p:nvPr>
        </p:nvSpPr>
        <p:spPr/>
        <p:txBody>
          <a:bodyPr/>
          <a:lstStyle/>
          <a:p>
            <a:fld id="{FBFFC50B-ACD1-46C4-A636-6BBE153E1ADF}" type="slidenum">
              <a:rPr lang="en-GB" smtClean="0"/>
              <a:t>37</a:t>
            </a:fld>
            <a:endParaRPr lang="en-GB"/>
          </a:p>
        </p:txBody>
      </p:sp>
    </p:spTree>
    <p:extLst>
      <p:ext uri="{BB962C8B-B14F-4D97-AF65-F5344CB8AC3E}">
        <p14:creationId xmlns:p14="http://schemas.microsoft.com/office/powerpoint/2010/main" val="3350127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0" i="0">
                <a:solidFill>
                  <a:srgbClr val="374151"/>
                </a:solidFill>
                <a:effectLst/>
                <a:latin typeface="Söhne"/>
              </a:rPr>
              <a:t>De reactie op de vraag ‘Hoe herstel ik mijn fietsband?’ is beknopt en heel formeel. Er zijn weinig stappen en er is amper een ‘menselijke’/vriendelijke toon. </a:t>
            </a:r>
            <a:endParaRPr lang="en-GB" b="0" i="0">
              <a:solidFill>
                <a:srgbClr val="374151"/>
              </a:solidFill>
              <a:effectLst/>
              <a:latin typeface="Söhne"/>
            </a:endParaRPr>
          </a:p>
          <a:p>
            <a:r>
              <a:rPr lang="nl-NL" b="0" i="0">
                <a:solidFill>
                  <a:srgbClr val="374151"/>
                </a:solidFill>
                <a:effectLst/>
                <a:latin typeface="Söhne"/>
              </a:rPr>
              <a:t>Er is ook nog dat ander probleem dat bij de start van de les aan bod kwam. Het taalmodel werd getraind met heel veel data dat door mensen gemaakt werd... </a:t>
            </a:r>
          </a:p>
          <a:p>
            <a:endParaRPr lang="nl-NL" b="0" i="0">
              <a:solidFill>
                <a:srgbClr val="374151"/>
              </a:solidFill>
              <a:effectLst/>
              <a:latin typeface="Söhne"/>
            </a:endParaRPr>
          </a:p>
          <a:p>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De laatste fase gaat van start: het menselijker maken van het taalmodel. Ondertussen heeft het model de taal geleerd, kan het goede voorspellingen maken en is het in staat om een dialoog te voeren met mensen. Er is weliswaar nog een onoverkomelijk probleem dat opgelost moet worden om van de droge chatbots zoals we ze tot voor kort kenden een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chatbot</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te creëren die echt aanvoelt alsof we communiceren met een mens. De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chatbot</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is op dit moment in staat om heel indrukwekkende en overtuigende manier teksten te genereren, maar levert ook schadelijke, expliciete en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gebiasde</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tekst. De datasets die initieel gebruikt werden zijn namelijk een weerspiegeling van alles dat in de maatschappij leeft en gebeurt...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Om deze problemen op te lossen zal het taalmodel moeten leren van concrete voorbeelden van echte mensen via </a:t>
            </a:r>
            <a:r>
              <a:rPr lang="nl-BE" sz="1800" b="1"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gesuperviseerd leren</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a:t>
            </a:r>
          </a:p>
          <a:p>
            <a:endPar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Laat een leerling nog eens herhalen wat gesuperviseerd leren is.</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endParaRPr lang="nl-NL" b="0" i="0">
              <a:solidFill>
                <a:srgbClr val="374151"/>
              </a:solidFill>
              <a:effectLst/>
              <a:latin typeface="Söhne"/>
            </a:endParaRPr>
          </a:p>
          <a:p>
            <a:endParaRPr lang="nl-NL" b="0" i="0">
              <a:solidFill>
                <a:srgbClr val="374151"/>
              </a:solidFill>
              <a:effectLst/>
              <a:latin typeface="Söhne"/>
            </a:endParaRPr>
          </a:p>
        </p:txBody>
      </p:sp>
      <p:sp>
        <p:nvSpPr>
          <p:cNvPr id="4" name="Slide Number Placeholder 3"/>
          <p:cNvSpPr>
            <a:spLocks noGrp="1"/>
          </p:cNvSpPr>
          <p:nvPr>
            <p:ph type="sldNum" sz="quarter" idx="5"/>
          </p:nvPr>
        </p:nvSpPr>
        <p:spPr/>
        <p:txBody>
          <a:bodyPr/>
          <a:lstStyle/>
          <a:p>
            <a:fld id="{4C968F55-961B-4CA3-9868-BFFE4327ECBA}" type="slidenum">
              <a:rPr lang="en-GB" smtClean="0"/>
              <a:t>38</a:t>
            </a:fld>
            <a:endParaRPr lang="en-GB"/>
          </a:p>
        </p:txBody>
      </p:sp>
    </p:spTree>
    <p:extLst>
      <p:ext uri="{BB962C8B-B14F-4D97-AF65-F5344CB8AC3E}">
        <p14:creationId xmlns:p14="http://schemas.microsoft.com/office/powerpoint/2010/main" val="2259364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u="sng"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Oplossingen</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342900" lvl="0" indent="-342900">
              <a:buFont typeface="Symbol" panose="05050102010706020507" pitchFamily="18" charset="2"/>
              <a:buChar char=""/>
            </a:pP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Om de machine of het model van die voorbeelden te voorzien werden 13 000 vragen beantwoord door mensen. Deze gelabelde data vormde een goede aanvulling op het initiële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ongesuperviseerde</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leerproces om te leren hoe ‘menselijke’ antwoorden eruit zien.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228600" indent="-228600"/>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342900" lvl="0" indent="-342900">
              <a:buFont typeface="Symbol" panose="05050102010706020507" pitchFamily="18" charset="2"/>
              <a:buChar char=""/>
            </a:pP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Mensen kregen de opdracht om de output van het taalmodel te beoordelen. Vergelijk het met een leerkracht die toetsen van een leerling beoordeelt en een score geeft op 10. Dit vormde een goede aanvulling op het versterkend leren dat het model voorheen zelf deed door zichzelf te evalueren (straffen en belonen).</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228600"/>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pPr marL="342900" lvl="0" indent="-342900">
              <a:buFont typeface="Symbol" panose="05050102010706020507" pitchFamily="18" charset="2"/>
              <a:buChar char=""/>
            </a:pP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De ‘leerkracht’ wordt vervangen door een slim controlesysteem dat ondertussen geleerd heeft punten te geven zoals deze ‘leerkrachten’ dit gedaan hebben. Dit slimme controlesysteem is werkt ook via machine learning en kunstmatige intelligentie. Door de punten te laten geven door een slim controlesysteem in plaats van door echte mensen, gaat het proces van beoordeling natuurlijk veel sneller en leert </a:t>
            </a:r>
            <a:r>
              <a:rPr lang="nl-BE" sz="1800" kern="10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ChatGPT</a:t>
            </a:r>
            <a:r>
              <a:rPr lang="nl-BE"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dus ook sneller bij. </a:t>
            </a:r>
            <a:endParaRPr lang="en-GB" sz="1800" kern="10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endParaRPr lang="nl-BE"/>
          </a:p>
        </p:txBody>
      </p:sp>
      <p:sp>
        <p:nvSpPr>
          <p:cNvPr id="4" name="Slide Number Placeholder 3"/>
          <p:cNvSpPr>
            <a:spLocks noGrp="1"/>
          </p:cNvSpPr>
          <p:nvPr>
            <p:ph type="sldNum" sz="quarter" idx="5"/>
          </p:nvPr>
        </p:nvSpPr>
        <p:spPr/>
        <p:txBody>
          <a:bodyPr/>
          <a:lstStyle/>
          <a:p>
            <a:fld id="{4C968F55-961B-4CA3-9868-BFFE4327ECBA}" type="slidenum">
              <a:rPr lang="en-GB" smtClean="0"/>
              <a:t>39</a:t>
            </a:fld>
            <a:endParaRPr lang="en-GB"/>
          </a:p>
        </p:txBody>
      </p:sp>
    </p:spTree>
    <p:extLst>
      <p:ext uri="{BB962C8B-B14F-4D97-AF65-F5344CB8AC3E}">
        <p14:creationId xmlns:p14="http://schemas.microsoft.com/office/powerpoint/2010/main" val="2074051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l-BE" b="0" u="none"/>
              <a:t>Overloop samen met de leerlingen nog eens het volledige proces.</a:t>
            </a:r>
          </a:p>
          <a:p>
            <a:pPr marL="0" indent="0">
              <a:buNone/>
            </a:pPr>
            <a:endParaRPr lang="nl-BE" b="0" u="none"/>
          </a:p>
          <a:p>
            <a:pPr marL="0" indent="0">
              <a:buNone/>
            </a:pPr>
            <a:endParaRPr lang="nl-BE" b="0" u="none"/>
          </a:p>
          <a:p>
            <a:r>
              <a:rPr lang="nl-BE"/>
              <a:t>Als je nu een chatgesprek voert met </a:t>
            </a:r>
            <a:r>
              <a:rPr lang="nl-BE" err="1"/>
              <a:t>ChatGPT</a:t>
            </a:r>
            <a:r>
              <a:rPr lang="nl-BE"/>
              <a:t>, dan kan je de output nog steeds mee beoordelen en dus bijdragen aan het verder leren van het systeem. </a:t>
            </a:r>
          </a:p>
          <a:p>
            <a:r>
              <a:rPr lang="nl-BE"/>
              <a:t>Naast de beoordelingen gebruikt </a:t>
            </a:r>
            <a:r>
              <a:rPr lang="nl-BE" err="1"/>
              <a:t>ChatGPT</a:t>
            </a:r>
            <a:r>
              <a:rPr lang="nl-BE"/>
              <a:t> ook jouw ingegeven tekst als data om verder te blijven leren. Kijk dus goed in hoeverre dit wenselijk is en beheer je voorkeuren bij de instellingen op het platform.</a:t>
            </a:r>
            <a:endParaRPr lang="en-GB"/>
          </a:p>
          <a:p>
            <a:pPr marL="0" indent="0">
              <a:buNone/>
            </a:pPr>
            <a:endParaRPr lang="en-GB" b="0" u="none"/>
          </a:p>
        </p:txBody>
      </p:sp>
      <p:sp>
        <p:nvSpPr>
          <p:cNvPr id="4" name="Slide Number Placeholder 3"/>
          <p:cNvSpPr>
            <a:spLocks noGrp="1"/>
          </p:cNvSpPr>
          <p:nvPr>
            <p:ph type="sldNum" sz="quarter" idx="5"/>
          </p:nvPr>
        </p:nvSpPr>
        <p:spPr/>
        <p:txBody>
          <a:bodyPr/>
          <a:lstStyle/>
          <a:p>
            <a:fld id="{FBFFC50B-ACD1-46C4-A636-6BBE153E1ADF}" type="slidenum">
              <a:rPr lang="en-GB" smtClean="0"/>
              <a:t>40</a:t>
            </a:fld>
            <a:endParaRPr lang="en-GB"/>
          </a:p>
        </p:txBody>
      </p:sp>
    </p:spTree>
    <p:extLst>
      <p:ext uri="{BB962C8B-B14F-4D97-AF65-F5344CB8AC3E}">
        <p14:creationId xmlns:p14="http://schemas.microsoft.com/office/powerpoint/2010/main" val="3384796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kern="100" dirty="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In tegenstelling tot een zoekmachine dat een letterlijke quote of een letterlijke herhaling geeft van wat iemand anders schreef, geeft een NLP-model een uniek antwoord dat het beste past bij de specifieke vraag en de gebruiker. </a:t>
            </a:r>
            <a:r>
              <a:rPr lang="en-GB" sz="1800" kern="100" dirty="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a:t>
            </a:r>
            <a:r>
              <a:rPr lang="nl-BE" sz="1800" kern="100" dirty="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ChatGPT</a:t>
            </a:r>
            <a:r>
              <a:rPr lang="nl-BE" sz="1800" kern="100" dirty="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 kennen we vandaag als NLP-model dat geoptimaliseerd werd om menselijke dialogen te creëren, en zo reageert op vragen van mensen en een conversatie kan voeren.</a:t>
            </a:r>
          </a:p>
          <a:p>
            <a:endParaRPr lang="nl-BE" sz="1800" kern="100" dirty="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a:p>
            <a:r>
              <a:rPr lang="nl-BE" sz="1800" kern="100" dirty="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Maak als afsluit van deze les een terugkoppeling naar de eerste les en vergelijk het menselijk schrijfproces met dat van </a:t>
            </a:r>
            <a:r>
              <a:rPr lang="nl-BE" sz="1800" kern="100" dirty="0" err="1">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ChatGPT</a:t>
            </a:r>
            <a:r>
              <a:rPr lang="nl-BE" sz="1800" kern="100" dirty="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rPr>
              <a:t>.</a:t>
            </a:r>
          </a:p>
          <a:p>
            <a:r>
              <a:rPr lang="nl-BE" sz="1800" u="sng"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Leergesprek</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b="1"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Fase A: Verzamelen van een dataset</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In onze eerste les begonnen we met het schrijven van een zin. </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Wingdings" panose="05000000000000000000" pitchFamily="2" charset="2"/>
              <a:buChar char=""/>
            </a:pP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Begint </a:t>
            </a:r>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ook zo? (Zie prompt, zowel </a:t>
            </a:r>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als de leerlingen zijn begonnen met een initiële input.)</a:t>
            </a:r>
            <a:endParaRPr lang="en-GB" sz="1800" dirty="0">
              <a:effectLst/>
              <a:latin typeface="Poppins" panose="00000500000000000000" pitchFamily="2" charset="0"/>
              <a:ea typeface="Gill Sans MT" panose="020B0502020104020203" pitchFamily="34" charset="0"/>
              <a:cs typeface="Poppins" panose="00000500000000000000" pitchFamily="2" charset="0"/>
            </a:endParaRPr>
          </a:p>
          <a:p>
            <a:pPr marL="457200"/>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Leid de discussie naar het belang van informatie en data voor zowel mensen als machines om te leren en te creëren.</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b="1"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Fase B: Prétraining via machine learning en neuraal netwerk</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wordt getraind met bestaande teksten. </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Wingdings" panose="05000000000000000000" pitchFamily="2" charset="2"/>
              <a:buChar char=""/>
            </a:pP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Is ons schrijfproces vergelijkbaar met deze fase? Waaruit halen wij inspiratie voor onze verhalen? </a:t>
            </a:r>
            <a:endParaRPr lang="en-GB" sz="1800" dirty="0">
              <a:effectLst/>
              <a:latin typeface="Poppins" panose="00000500000000000000" pitchFamily="2" charset="0"/>
              <a:ea typeface="Gill Sans MT" panose="020B0502020104020203" pitchFamily="34" charset="0"/>
              <a:cs typeface="Poppins" panose="00000500000000000000" pitchFamily="2" charset="0"/>
            </a:endParaRPr>
          </a:p>
          <a:p>
            <a:pPr marL="457200"/>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Vergelijk de manier waarop zowel </a:t>
            </a:r>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als leerlingen leren van bestaande informatie. (nadruk op voorspelbaarheid, voorkennis, waarschijnlijkheid)</a:t>
            </a:r>
            <a:b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b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b="1"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Fase C: Voorspellingen doen in een dialoogomgeving</a:t>
            </a:r>
            <a:b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br>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houdt rekening met gebruiksinput. </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Wingdings" panose="05000000000000000000" pitchFamily="2" charset="2"/>
              <a:buChar char=""/>
            </a:pP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Hoe hebben jullie rekening gehouden met de input van de anderen? </a:t>
            </a:r>
            <a:endParaRPr lang="en-GB" sz="1800" dirty="0">
              <a:effectLst/>
              <a:latin typeface="Poppins" panose="00000500000000000000" pitchFamily="2" charset="0"/>
              <a:ea typeface="Gill Sans MT" panose="020B0502020104020203" pitchFamily="34" charset="0"/>
              <a:cs typeface="Poppins" panose="00000500000000000000" pitchFamily="2" charset="0"/>
            </a:endParaRPr>
          </a:p>
          <a:p>
            <a:pPr marL="457200"/>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Koppel terug naar </a:t>
            </a:r>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die ook kijkt naar de intentie en context van de gebruiker. De nadruk hier ligt op het vergelijken van het interactieve aspect van </a:t>
            </a:r>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met het doorgeven van verhalen in de klas, waarbij de leerlingen een gevoel krijgen van hoe </a:t>
            </a:r>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kan reageren op input zoals zij dat deden tijdens het doorgeven van zinnen.</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b="1"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Fase D: Het Creëren van “menselijke” antwoorden</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wordt verfijnd om antwoorden te genereren die natuurlijker en menselijker klinken.</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Wingdings" panose="05000000000000000000" pitchFamily="2" charset="2"/>
              <a:buChar char=""/>
            </a:pP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"Hoe hebben jullie geprobeerd jullie eigen verhalen interessant en aantrekkelijk te maken? Hebben jullie bepaalde woorden, zinsconstructies of details toegevoegd om het verhaal boeiender te maken?"</a:t>
            </a:r>
            <a:endParaRPr lang="en-GB" sz="1800" dirty="0">
              <a:effectLst/>
              <a:latin typeface="Poppins" panose="00000500000000000000" pitchFamily="2" charset="0"/>
              <a:ea typeface="Gill Sans MT" panose="020B0502020104020203" pitchFamily="34" charset="0"/>
              <a:cs typeface="Poppins" panose="00000500000000000000" pitchFamily="2" charset="0"/>
            </a:endParaRPr>
          </a:p>
          <a:p>
            <a:pPr marL="457200"/>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Vergelijk dit met wat </a:t>
            </a:r>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doet. Leg uit dat </a:t>
            </a:r>
            <a:r>
              <a:rPr lang="nl-BE" sz="1800" dirty="0" err="1">
                <a:solidFill>
                  <a:srgbClr val="474163"/>
                </a:solidFill>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t> ook wordt verfijnd om antwoorden te genereren die meer lijken op hoe een mens zou reageren. Dit omvat het leren van menselijke conversatiepatronen en het vermijden van te technische of onnatuurlijke formuleringen.</a:t>
            </a:r>
            <a:br>
              <a:rPr lang="nl-BE" sz="1800" dirty="0">
                <a:solidFill>
                  <a:srgbClr val="474163"/>
                </a:solidFill>
                <a:effectLst/>
                <a:latin typeface="Poppins" panose="00000500000000000000" pitchFamily="2" charset="0"/>
                <a:ea typeface="Gill Sans MT" panose="020B0502020104020203" pitchFamily="34" charset="0"/>
                <a:cs typeface="Poppins" panose="00000500000000000000" pitchFamily="2" charset="0"/>
              </a:rPr>
            </a:br>
            <a:endParaRPr lang="en-GB" sz="1800" dirty="0">
              <a:effectLst/>
              <a:latin typeface="Poppins" panose="00000500000000000000" pitchFamily="2" charset="0"/>
              <a:ea typeface="Gill Sans MT" panose="020B0502020104020203" pitchFamily="34" charset="0"/>
              <a:cs typeface="Majalla UI"/>
            </a:endParaRPr>
          </a:p>
          <a:p>
            <a:endParaRPr lang="en-GB" sz="1800" kern="100" dirty="0">
              <a:solidFill>
                <a:srgbClr val="3C3C3B"/>
              </a:solidFill>
              <a:effectLst/>
              <a:latin typeface="Gill Sans MT" panose="020B0502020104020203" pitchFamily="34" charset="0"/>
              <a:ea typeface="Gill Sans MT" panose="020B0502020104020203"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C968F55-961B-4CA3-9868-BFFE4327ECBA}" type="slidenum">
              <a:rPr lang="en-GB" smtClean="0"/>
              <a:t>41</a:t>
            </a:fld>
            <a:endParaRPr lang="en-GB"/>
          </a:p>
        </p:txBody>
      </p:sp>
    </p:spTree>
    <p:extLst>
      <p:ext uri="{BB962C8B-B14F-4D97-AF65-F5344CB8AC3E}">
        <p14:creationId xmlns:p14="http://schemas.microsoft.com/office/powerpoint/2010/main" val="1619316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Debat + opwarmer</a:t>
            </a:r>
            <a:endParaRPr lang="en-GB" dirty="0"/>
          </a:p>
        </p:txBody>
      </p:sp>
      <p:sp>
        <p:nvSpPr>
          <p:cNvPr id="4" name="Slide Number Placeholder 3"/>
          <p:cNvSpPr>
            <a:spLocks noGrp="1"/>
          </p:cNvSpPr>
          <p:nvPr>
            <p:ph type="sldNum" sz="quarter" idx="5"/>
          </p:nvPr>
        </p:nvSpPr>
        <p:spPr/>
        <p:txBody>
          <a:bodyPr/>
          <a:lstStyle/>
          <a:p>
            <a:fld id="{4C968F55-961B-4CA3-9868-BFFE4327ECBA}" type="slidenum">
              <a:rPr lang="en-GB" smtClean="0"/>
              <a:t>42</a:t>
            </a:fld>
            <a:endParaRPr lang="en-GB"/>
          </a:p>
        </p:txBody>
      </p:sp>
    </p:spTree>
    <p:extLst>
      <p:ext uri="{BB962C8B-B14F-4D97-AF65-F5344CB8AC3E}">
        <p14:creationId xmlns:p14="http://schemas.microsoft.com/office/powerpoint/2010/main" val="918698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Moedig de leerlingen aan om na te denken over dingen die ze thuis doen of op school, of dingen die mensen tijdens hun jobs moeten doen.</a:t>
            </a:r>
          </a:p>
          <a:p>
            <a:endParaRPr lang="nl-BE" sz="1800" dirty="0">
              <a:effectLst/>
              <a:latin typeface="Poppins" panose="00000500000000000000" pitchFamily="2" charset="0"/>
              <a:ea typeface="Gill Sans MT" panose="020B0502020104020203" pitchFamily="34" charset="0"/>
              <a:cs typeface="Poppins" panose="00000500000000000000" pitchFamily="2" charset="0"/>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Vraag de leerlingen om in kleine groepjes na te denken over verschillende aspecten van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ChatGPT’s</a:t>
            </a:r>
            <a:r>
              <a:rPr lang="nl-BE" sz="1800" dirty="0">
                <a:effectLst/>
                <a:latin typeface="Poppins" panose="00000500000000000000" pitchFamily="2" charset="0"/>
                <a:ea typeface="Gill Sans MT" panose="020B0502020104020203" pitchFamily="34" charset="0"/>
                <a:cs typeface="Poppins" panose="00000500000000000000" pitchFamily="2" charset="0"/>
              </a:rPr>
              <a:t> mogelijkheden en beperkingen.</a:t>
            </a:r>
            <a:endParaRPr lang="en-GB" sz="1800" dirty="0">
              <a:effectLst/>
              <a:latin typeface="Poppins" panose="00000500000000000000" pitchFamily="2" charset="0"/>
              <a:ea typeface="Gill Sans MT" panose="020B0502020104020203" pitchFamily="34" charset="0"/>
              <a:cs typeface="Majalla UI"/>
            </a:endParaRPr>
          </a:p>
          <a:p>
            <a:pPr marL="457200" lvl="1" indent="0">
              <a:buFont typeface="+mj-lt"/>
              <a:buNone/>
            </a:pPr>
            <a:r>
              <a:rPr lang="nl-BE" sz="1800" dirty="0">
                <a:effectLst/>
                <a:latin typeface="Poppins" panose="00000500000000000000" pitchFamily="2" charset="0"/>
                <a:ea typeface="Gill Sans MT" panose="020B0502020104020203" pitchFamily="34" charset="0"/>
                <a:cs typeface="Poppins" panose="00000500000000000000" pitchFamily="2" charset="0"/>
              </a:rPr>
              <a:t>a) Tot wat is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nog allemaal in staat?</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a:effectLst/>
                <a:latin typeface="Poppins" panose="00000500000000000000" pitchFamily="2" charset="0"/>
                <a:ea typeface="Gill Sans MT" panose="020B0502020104020203" pitchFamily="34" charset="0"/>
                <a:cs typeface="Poppins" panose="00000500000000000000" pitchFamily="2" charset="0"/>
              </a:rPr>
              <a:t>b) Kan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schoolopdrachten uitvoeren?</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a:effectLst/>
                <a:latin typeface="Poppins" panose="00000500000000000000" pitchFamily="2" charset="0"/>
                <a:ea typeface="Gill Sans MT" panose="020B0502020104020203" pitchFamily="34" charset="0"/>
                <a:cs typeface="Poppins" panose="00000500000000000000" pitchFamily="2" charset="0"/>
              </a:rPr>
              <a:t>c) Kan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helpen bij het aanleren van een vaardigheid zoals fietsen?</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a:effectLst/>
                <a:latin typeface="Poppins" panose="00000500000000000000" pitchFamily="2" charset="0"/>
                <a:ea typeface="Gill Sans MT" panose="020B0502020104020203" pitchFamily="34" charset="0"/>
                <a:cs typeface="Poppins" panose="00000500000000000000" pitchFamily="2" charset="0"/>
              </a:rPr>
              <a:t>d) Kan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iemand helpen met zijn/haar job?</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a:effectLst/>
                <a:latin typeface="Poppins" panose="00000500000000000000" pitchFamily="2" charset="0"/>
                <a:ea typeface="Gill Sans MT" panose="020B0502020104020203" pitchFamily="34" charset="0"/>
                <a:cs typeface="Poppins" panose="00000500000000000000" pitchFamily="2" charset="0"/>
              </a:rPr>
              <a:t>e) Kan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een lied schrijven?</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a:effectLst/>
                <a:latin typeface="Poppins" panose="00000500000000000000" pitchFamily="2" charset="0"/>
                <a:ea typeface="Gill Sans MT" panose="020B0502020104020203" pitchFamily="34" charset="0"/>
                <a:cs typeface="Poppins" panose="00000500000000000000" pitchFamily="2" charset="0"/>
              </a:rPr>
              <a:t>f)  Kan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voorspellen wie de volgende wereldbeker voetbal zal</a:t>
            </a:r>
            <a:endParaRPr lang="en-GB" sz="1800" dirty="0">
              <a:effectLst/>
              <a:latin typeface="Poppins" panose="00000500000000000000" pitchFamily="2" charset="0"/>
              <a:ea typeface="Gill Sans MT" panose="020B0502020104020203" pitchFamily="34" charset="0"/>
              <a:cs typeface="Majalla UI"/>
            </a:endParaRPr>
          </a:p>
          <a:p>
            <a:pPr marL="457200"/>
            <a:r>
              <a:rPr lang="nl-BE" sz="1800" dirty="0">
                <a:effectLst/>
                <a:latin typeface="Poppins" panose="00000500000000000000" pitchFamily="2" charset="0"/>
                <a:ea typeface="Gill Sans MT" panose="020B0502020104020203" pitchFamily="34" charset="0"/>
                <a:cs typeface="Poppins" panose="00000500000000000000" pitchFamily="2" charset="0"/>
              </a:rPr>
              <a:t>     winnen?</a:t>
            </a:r>
            <a:endParaRPr lang="en-GB" sz="1800" dirty="0">
              <a:effectLst/>
              <a:latin typeface="Poppins" panose="00000500000000000000" pitchFamily="2" charset="0"/>
              <a:ea typeface="Gill Sans MT" panose="020B0502020104020203" pitchFamily="34" charset="0"/>
              <a:cs typeface="Majalla UI"/>
            </a:endParaRPr>
          </a:p>
          <a:p>
            <a:pPr marL="0" indent="0">
              <a:buNone/>
            </a:pPr>
            <a:endParaRPr lang="nl-BE" dirty="0"/>
          </a:p>
          <a:p>
            <a:r>
              <a:rPr lang="nl-BE" sz="1800" u="sng" dirty="0">
                <a:effectLst/>
                <a:latin typeface="Poppins" panose="00000500000000000000" pitchFamily="2" charset="0"/>
                <a:ea typeface="Gill Sans MT" panose="020B0502020104020203" pitchFamily="34" charset="0"/>
                <a:cs typeface="Poppins" panose="00000500000000000000" pitchFamily="2" charset="0"/>
              </a:rPr>
              <a:t>Klasgesprek</a:t>
            </a:r>
            <a:r>
              <a:rPr lang="nl-BE" sz="1800" dirty="0">
                <a:effectLst/>
                <a:latin typeface="Poppins" panose="00000500000000000000" pitchFamily="2" charset="0"/>
                <a:ea typeface="Gill Sans MT" panose="020B0502020104020203" pitchFamily="34" charset="0"/>
                <a:cs typeface="Poppins" panose="00000500000000000000" pitchFamily="2" charset="0"/>
              </a:rPr>
              <a:t>: </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Laat verschillende groepjes/leerlingen hun gedachten delen. Bespreek de antwoorden en laat ze reageren op elkaars ideeën.</a:t>
            </a:r>
            <a:endParaRPr lang="en-GB" sz="1800" dirty="0">
              <a:effectLst/>
              <a:latin typeface="Poppins" panose="00000500000000000000" pitchFamily="2" charset="0"/>
              <a:ea typeface="Gill Sans MT" panose="020B0502020104020203" pitchFamily="34" charset="0"/>
              <a:cs typeface="Majalla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dirty="0">
              <a:effectLst/>
              <a:latin typeface="Poppins" panose="00000500000000000000" pitchFamily="2" charset="0"/>
              <a:ea typeface="Gill Sans MT" panose="020B0502020104020203" pitchFamily="34" charset="0"/>
              <a:cs typeface="Poppi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Poppins" panose="00000500000000000000" pitchFamily="2" charset="0"/>
                <a:ea typeface="Gill Sans MT" panose="020B0502020104020203" pitchFamily="34" charset="0"/>
                <a:cs typeface="Poppins" panose="00000500000000000000" pitchFamily="2" charset="0"/>
              </a:rPr>
              <a:t>Tip: Je kan enkele van de ideeën van de leerlingen effectief gaan uittesten. Projecteer daarbij het platform op het bord zodat de leerlingen mee de gegenereerde antwoorden kunnen lezen. </a:t>
            </a:r>
            <a:endParaRPr lang="en-GB" sz="1800" dirty="0">
              <a:effectLst/>
              <a:latin typeface="Poppins" panose="00000500000000000000" pitchFamily="2" charset="0"/>
              <a:ea typeface="Gill Sans MT" panose="020B0502020104020203" pitchFamily="34" charset="0"/>
              <a:cs typeface="Majalla UI"/>
            </a:endParaRPr>
          </a:p>
          <a:p>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Vertel de leerlingen aan het einde van dit gesprek dat ze verder gaan exploreren wat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allemaal kan en niet kan op gebied van </a:t>
            </a:r>
            <a:r>
              <a:rPr lang="nl-BE" sz="1800" b="1" dirty="0">
                <a:effectLst/>
                <a:latin typeface="Poppins" panose="00000500000000000000" pitchFamily="2" charset="0"/>
                <a:ea typeface="Gill Sans MT" panose="020B0502020104020203" pitchFamily="34" charset="0"/>
                <a:cs typeface="Poppins" panose="00000500000000000000" pitchFamily="2" charset="0"/>
              </a:rPr>
              <a:t>kennisontdekking</a:t>
            </a:r>
            <a:r>
              <a:rPr lang="nl-BE" sz="1800" dirty="0">
                <a:effectLst/>
                <a:latin typeface="Poppins" panose="00000500000000000000" pitchFamily="2" charset="0"/>
                <a:ea typeface="Gill Sans MT" panose="020B0502020104020203" pitchFamily="34" charset="0"/>
                <a:cs typeface="Poppins" panose="00000500000000000000" pitchFamily="2" charset="0"/>
              </a:rPr>
              <a:t> en </a:t>
            </a:r>
            <a:r>
              <a:rPr lang="nl-BE" sz="1800" b="1" dirty="0">
                <a:effectLst/>
                <a:latin typeface="Poppins" panose="00000500000000000000" pitchFamily="2" charset="0"/>
                <a:ea typeface="Gill Sans MT" panose="020B0502020104020203" pitchFamily="34" charset="0"/>
                <a:cs typeface="Poppins" panose="00000500000000000000" pitchFamily="2" charset="0"/>
              </a:rPr>
              <a:t>creativiteit</a:t>
            </a:r>
            <a:r>
              <a:rPr lang="nl-BE" sz="1800" dirty="0">
                <a:effectLst/>
                <a:latin typeface="Poppins" panose="00000500000000000000" pitchFamily="2" charset="0"/>
                <a:ea typeface="Gill Sans MT" panose="020B0502020104020203" pitchFamily="34" charset="0"/>
                <a:cs typeface="Poppins" panose="00000500000000000000" pitchFamily="2" charset="0"/>
              </a:rPr>
              <a:t>.</a:t>
            </a:r>
            <a:endParaRPr lang="en-GB" sz="18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250020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dirty="0">
                <a:effectLst/>
                <a:latin typeface="Poppins" panose="00000500000000000000" pitchFamily="2" charset="0"/>
                <a:ea typeface="Gill Sans MT" panose="020B0502020104020203" pitchFamily="34" charset="0"/>
                <a:cs typeface="Poppins" panose="00000500000000000000" pitchFamily="2" charset="0"/>
              </a:rPr>
              <a:t>Open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en laat het op het scherm zien. Leg uit dat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een nieuwe tool is die AI gebruikt, ontwikkeld door </a:t>
            </a:r>
            <a:r>
              <a:rPr lang="nl-BE" sz="1800" dirty="0" err="1">
                <a:effectLst/>
                <a:latin typeface="Poppins" panose="00000500000000000000" pitchFamily="2" charset="0"/>
                <a:ea typeface="Gill Sans MT" panose="020B0502020104020203" pitchFamily="34" charset="0"/>
                <a:cs typeface="Poppins" panose="00000500000000000000" pitchFamily="2" charset="0"/>
              </a:rPr>
              <a:t>OpenAI</a:t>
            </a:r>
            <a:r>
              <a:rPr lang="nl-BE" sz="1800" dirty="0">
                <a:effectLst/>
                <a:latin typeface="Poppins" panose="00000500000000000000" pitchFamily="2" charset="0"/>
                <a:ea typeface="Gill Sans MT" panose="020B0502020104020203" pitchFamily="34" charset="0"/>
                <a:cs typeface="Poppins" panose="00000500000000000000" pitchFamily="2" charset="0"/>
              </a:rPr>
              <a:t>.</a:t>
            </a:r>
            <a:endParaRPr lang="en-GB" sz="1800" dirty="0">
              <a:effectLst/>
              <a:latin typeface="Poppins" panose="00000500000000000000" pitchFamily="2" charset="0"/>
              <a:ea typeface="Gill Sans MT" panose="020B0502020104020203" pitchFamily="34" charset="0"/>
              <a:cs typeface="Majalla UI"/>
            </a:endParaRPr>
          </a:p>
          <a:p>
            <a:r>
              <a:rPr lang="nl-BE" sz="1800" b="1" dirty="0">
                <a:effectLst/>
                <a:latin typeface="Poppins" panose="00000500000000000000" pitchFamily="2" charset="0"/>
                <a:ea typeface="Gill Sans MT" panose="020B0502020104020203" pitchFamily="34" charset="0"/>
                <a:cs typeface="Poppins" panose="00000500000000000000" pitchFamily="2" charset="0"/>
              </a:rPr>
              <a:t> </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Vertel de leerlingen dat je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dezelfde opdracht zal geven. Vraag hen of ze een idee hebben of een gokje willen wagen over waarover het door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genereerde verhaal zal gaan. </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 </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Geef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dezelfde opdracht als de leerlingen. Typ de volgende ‘prompt’ in: “</a:t>
            </a:r>
            <a:r>
              <a:rPr lang="nl-BE" sz="1800" i="1" dirty="0">
                <a:effectLst/>
                <a:latin typeface="Poppins" panose="00000500000000000000" pitchFamily="2" charset="0"/>
                <a:ea typeface="Gill Sans MT" panose="020B0502020104020203" pitchFamily="34" charset="0"/>
                <a:cs typeface="Poppins" panose="00000500000000000000" pitchFamily="2" charset="0"/>
              </a:rPr>
              <a:t>Schrijf een verhaal in vijf zinnen dat start met ‘Er was eens ...</a:t>
            </a:r>
            <a:r>
              <a:rPr lang="nl-BE" sz="1800" dirty="0">
                <a:effectLst/>
                <a:latin typeface="Poppins" panose="00000500000000000000" pitchFamily="2" charset="0"/>
                <a:ea typeface="Gill Sans MT" panose="020B0502020104020203" pitchFamily="34" charset="0"/>
                <a:cs typeface="Poppins" panose="00000500000000000000" pitchFamily="2" charset="0"/>
              </a:rPr>
              <a:t>’.”</a:t>
            </a:r>
            <a:br>
              <a:rPr lang="nl-BE" sz="1800" dirty="0">
                <a:effectLst/>
                <a:latin typeface="Poppins" panose="00000500000000000000" pitchFamily="2" charset="0"/>
                <a:ea typeface="Gill Sans MT" panose="020B0502020104020203" pitchFamily="34" charset="0"/>
                <a:cs typeface="Poppins" panose="00000500000000000000" pitchFamily="2" charset="0"/>
              </a:rPr>
            </a:b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Lees hardop het verhaal voor dat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heeft gegenereerd en vraag de leerlingen wat ze ervan vinden.</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 </a:t>
            </a:r>
            <a:endParaRPr lang="en-GB" sz="1800" dirty="0">
              <a:effectLst/>
              <a:latin typeface="Poppins" panose="00000500000000000000" pitchFamily="2" charset="0"/>
              <a:ea typeface="Gill Sans MT" panose="020B0502020104020203" pitchFamily="34" charset="0"/>
              <a:cs typeface="Majalla UI"/>
            </a:endParaRPr>
          </a:p>
          <a:p>
            <a:r>
              <a:rPr lang="nl-BE" sz="1800" u="sng" dirty="0">
                <a:effectLst/>
                <a:latin typeface="Poppins" panose="00000500000000000000" pitchFamily="2" charset="0"/>
                <a:ea typeface="Gill Sans MT" panose="020B0502020104020203" pitchFamily="34" charset="0"/>
                <a:cs typeface="Poppins" panose="00000500000000000000" pitchFamily="2" charset="0"/>
              </a:rPr>
              <a:t>Leergesprek:</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Is het verhaal vergelijkbaar/gelijkaardig aan de verhalen die jullie zonet zelf schreven?</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Wat spreekt je aan in dit verhaal? Wat vind je beter?</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Zijn er aspecten van het verhaal die je minder leuk vindt? Wat zou beter kunnen?</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Zou je dit verhaal als creatief beschouwen? Waarom wel/niet?</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Vind je dit verhaal interessanter dan de verhalen die jullie zelf geschreven hebben?</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Kunnen jullie inschatten hoeveel tijd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nodig had om dit verhaal te schrijven en hoelang jullie erover deden?</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pPr>
            <a:r>
              <a:rPr lang="nl-BE" sz="1800" dirty="0">
                <a:effectLst/>
                <a:latin typeface="Poppins" panose="00000500000000000000" pitchFamily="2" charset="0"/>
                <a:ea typeface="Gill Sans MT" panose="020B0502020104020203" pitchFamily="34" charset="0"/>
                <a:cs typeface="Poppins" panose="00000500000000000000" pitchFamily="2" charset="0"/>
              </a:rPr>
              <a:t>Hoe denken jullie dat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in staat is om zo’n verhaal ‘te verzinnen’.</a:t>
            </a:r>
          </a:p>
          <a:p>
            <a:pPr marL="0" lvl="0" indent="0">
              <a:buFont typeface="+mj-lt"/>
              <a:buNone/>
            </a:pPr>
            <a:endParaRPr lang="nl-BE" sz="1800" dirty="0">
              <a:effectLst/>
              <a:latin typeface="Poppins" panose="00000500000000000000" pitchFamily="2" charset="0"/>
              <a:ea typeface="Gill Sans MT" panose="020B0502020104020203" pitchFamily="34" charset="0"/>
              <a:cs typeface="Poppins" panose="00000500000000000000" pitchFamily="2" charset="0"/>
            </a:endParaRPr>
          </a:p>
          <a:p>
            <a:pPr marL="0" lvl="0" indent="0">
              <a:buFont typeface="+mj-lt"/>
              <a:buNone/>
            </a:pPr>
            <a:r>
              <a:rPr lang="nl-BE" sz="1800" dirty="0">
                <a:effectLst/>
                <a:latin typeface="Poppins" panose="00000500000000000000" pitchFamily="2" charset="0"/>
                <a:ea typeface="Gill Sans MT" panose="020B0502020104020203" pitchFamily="34" charset="0"/>
                <a:cs typeface="Poppins" panose="00000500000000000000" pitchFamily="2" charset="0"/>
              </a:rPr>
              <a:t>Maak tijdens dit gesprek de terugkoppeling met het eerdere gesprek over de </a:t>
            </a:r>
            <a:r>
              <a:rPr lang="nl-BE" sz="1800" b="1" dirty="0">
                <a:effectLst/>
                <a:latin typeface="Poppins" panose="00000500000000000000" pitchFamily="2" charset="0"/>
                <a:ea typeface="Gill Sans MT" panose="020B0502020104020203" pitchFamily="34" charset="0"/>
                <a:cs typeface="Poppins" panose="00000500000000000000" pitchFamily="2" charset="0"/>
              </a:rPr>
              <a:t>voorspelbaarheid </a:t>
            </a:r>
            <a:r>
              <a:rPr lang="nl-BE" sz="1800" dirty="0">
                <a:effectLst/>
                <a:latin typeface="Poppins" panose="00000500000000000000" pitchFamily="2" charset="0"/>
                <a:ea typeface="Gill Sans MT" panose="020B0502020104020203" pitchFamily="34" charset="0"/>
                <a:cs typeface="Poppins" panose="00000500000000000000" pitchFamily="2" charset="0"/>
              </a:rPr>
              <a:t>van de inhoud. </a:t>
            </a:r>
            <a:endParaRPr lang="en-GB" sz="18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22978821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Poppins" panose="00000500000000000000" pitchFamily="2" charset="0"/>
              <a:buNone/>
              <a:tabLst/>
              <a:defRPr/>
            </a:pPr>
            <a:r>
              <a:rPr lang="nl-BE" sz="1200" b="1" dirty="0">
                <a:effectLst/>
                <a:latin typeface="Poppins" panose="00000500000000000000" pitchFamily="2" charset="0"/>
                <a:ea typeface="Gill Sans MT" panose="020B0502020104020203" pitchFamily="34" charset="0"/>
                <a:cs typeface="Poppins" panose="00000500000000000000" pitchFamily="2" charset="0"/>
              </a:rPr>
              <a:t>Kennisontdekking?!</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a:effectLst/>
                <a:latin typeface="Poppins" panose="00000500000000000000" pitchFamily="2" charset="0"/>
                <a:ea typeface="Gill Sans MT" panose="020B0502020104020203" pitchFamily="34" charset="0"/>
                <a:cs typeface="Poppins" panose="00000500000000000000" pitchFamily="2" charset="0"/>
              </a:rPr>
              <a:t>Vraag de leerlingen hoe ze normaal feiten en informatie opzoeken (Google, boeken, vragen aan anderen, ...). </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a:effectLst/>
                <a:latin typeface="Poppins" panose="00000500000000000000" pitchFamily="2" charset="0"/>
                <a:ea typeface="Gill Sans MT" panose="020B0502020104020203" pitchFamily="34" charset="0"/>
                <a:cs typeface="Poppins" panose="00000500000000000000" pitchFamily="2" charset="0"/>
              </a:rPr>
              <a:t>Vraag leerlingen hoe de werking van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verschilt van zoekmachines. </a:t>
            </a:r>
            <a:endParaRPr lang="en-GB" sz="1200" dirty="0">
              <a:effectLst/>
              <a:latin typeface="Poppins" panose="00000500000000000000" pitchFamily="2" charset="0"/>
              <a:ea typeface="Gill Sans MT" panose="020B0502020104020203" pitchFamily="34" charset="0"/>
              <a:cs typeface="Poppins" panose="00000500000000000000" pitchFamily="2" charset="0"/>
            </a:endParaRPr>
          </a:p>
          <a:p>
            <a:pPr marL="0" lvl="0" indent="0">
              <a:buFont typeface="Poppins" panose="00000500000000000000" pitchFamily="2" charset="0"/>
              <a:buNone/>
            </a:pP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Bespreek samen de verschillen en overeenkomsten tussen de twee.</a:t>
            </a:r>
            <a:endParaRPr lang="nl-BE" dirty="0"/>
          </a:p>
          <a:p>
            <a:endParaRPr lang="nl-BE" dirty="0"/>
          </a:p>
        </p:txBody>
      </p:sp>
    </p:spTree>
    <p:extLst>
      <p:ext uri="{BB962C8B-B14F-4D97-AF65-F5344CB8AC3E}">
        <p14:creationId xmlns:p14="http://schemas.microsoft.com/office/powerpoint/2010/main" val="35920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Vraag wie Ada </a:t>
            </a:r>
            <a:r>
              <a:rPr lang="nl-BE" sz="1200" dirty="0" err="1">
                <a:effectLst/>
                <a:latin typeface="Poppins" panose="00000500000000000000" pitchFamily="2" charset="0"/>
                <a:ea typeface="Gill Sans MT" panose="020B0502020104020203" pitchFamily="34" charset="0"/>
                <a:cs typeface="Poppins" panose="00000500000000000000" pitchFamily="2" charset="0"/>
              </a:rPr>
              <a:t>lovelace</a:t>
            </a:r>
            <a:r>
              <a:rPr lang="nl-BE" sz="1200" dirty="0">
                <a:effectLst/>
                <a:latin typeface="Poppins" panose="00000500000000000000" pitchFamily="2" charset="0"/>
                <a:ea typeface="Gill Sans MT" panose="020B0502020104020203" pitchFamily="34" charset="0"/>
                <a:cs typeface="Poppins" panose="00000500000000000000" pitchFamily="2" charset="0"/>
              </a:rPr>
              <a:t> (of iemand anders) was. Laat de leerlingen vertellen wat ze weten over deze persoon.</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Open Google zoekmachine of een andere zoekmachine naar keuze en typ ‘Ada </a:t>
            </a:r>
            <a:r>
              <a:rPr lang="nl-BE" sz="1200" dirty="0" err="1">
                <a:effectLst/>
                <a:latin typeface="Poppins" panose="00000500000000000000" pitchFamily="2" charset="0"/>
                <a:ea typeface="Gill Sans MT" panose="020B0502020104020203" pitchFamily="34" charset="0"/>
                <a:cs typeface="Poppins" panose="00000500000000000000" pitchFamily="2" charset="0"/>
              </a:rPr>
              <a:t>Lovelace</a:t>
            </a:r>
            <a:r>
              <a:rPr lang="nl-BE" sz="1200" dirty="0">
                <a:effectLst/>
                <a:latin typeface="Poppins" panose="00000500000000000000" pitchFamily="2" charset="0"/>
                <a:ea typeface="Gill Sans MT" panose="020B0502020104020203" pitchFamily="34" charset="0"/>
                <a:cs typeface="Poppins" panose="00000500000000000000" pitchFamily="2" charset="0"/>
              </a:rPr>
              <a:t>’ in de zoekbalk. Laat de antwoorden zien aan de leerlingen. Vraag de leerlingen hoe Google (of de andere zoekmachine) tot deze resultaten is gekomen.</a:t>
            </a:r>
            <a:endParaRPr lang="en-GB" sz="1200" dirty="0">
              <a:effectLst/>
              <a:latin typeface="Poppins" panose="00000500000000000000" pitchFamily="2" charset="0"/>
              <a:ea typeface="Gill Sans MT" panose="020B0502020104020203" pitchFamily="34" charset="0"/>
              <a:cs typeface="Majalla UI"/>
            </a:endParaRPr>
          </a:p>
          <a:p>
            <a:pPr marL="0" marR="0" lvl="0" indent="0" algn="l" defTabSz="914400" rtl="0" eaLnBrk="1" fontAlgn="auto" latinLnBrk="0" hangingPunct="1">
              <a:lnSpc>
                <a:spcPct val="100000"/>
              </a:lnSpc>
              <a:spcBef>
                <a:spcPts val="0"/>
              </a:spcBef>
              <a:spcAft>
                <a:spcPts val="0"/>
              </a:spcAft>
              <a:buClrTx/>
              <a:buSzTx/>
              <a:buFont typeface="Poppins" panose="00000500000000000000" pitchFamily="2" charset="0"/>
              <a:buNone/>
              <a:tabLst/>
              <a:defRPr/>
            </a:pPr>
            <a:endParaRPr lang="nl-BE" dirty="0"/>
          </a:p>
        </p:txBody>
      </p:sp>
    </p:spTree>
    <p:extLst>
      <p:ext uri="{BB962C8B-B14F-4D97-AF65-F5344CB8AC3E}">
        <p14:creationId xmlns:p14="http://schemas.microsoft.com/office/powerpoint/2010/main" val="914008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dirty="0">
                <a:effectLst/>
                <a:latin typeface="Poppins" panose="00000500000000000000" pitchFamily="2" charset="0"/>
                <a:ea typeface="Gill Sans MT" panose="020B0502020104020203" pitchFamily="34" charset="0"/>
                <a:cs typeface="Poppins" panose="00000500000000000000" pitchFamily="2" charset="0"/>
              </a:rPr>
              <a:t>Een zoekmachine werkt volgens drie stappen:</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rabicParenR"/>
            </a:pPr>
            <a:r>
              <a:rPr lang="nl-BE" sz="1800" b="1" dirty="0" err="1">
                <a:effectLst/>
                <a:latin typeface="Poppins" panose="00000500000000000000" pitchFamily="2" charset="0"/>
                <a:ea typeface="Gill Sans MT" panose="020B0502020104020203" pitchFamily="34" charset="0"/>
                <a:cs typeface="Poppins" panose="00000500000000000000" pitchFamily="2" charset="0"/>
              </a:rPr>
              <a:t>Crawling</a:t>
            </a:r>
            <a:r>
              <a:rPr lang="nl-BE" sz="1800" dirty="0">
                <a:effectLst/>
                <a:latin typeface="Poppins" panose="00000500000000000000" pitchFamily="2" charset="0"/>
                <a:ea typeface="Gill Sans MT" panose="020B0502020104020203" pitchFamily="34" charset="0"/>
                <a:cs typeface="Poppins" panose="00000500000000000000" pitchFamily="2" charset="0"/>
              </a:rPr>
              <a:t>: Hierbij worden tekst, afbeeldingen en video's gedownload van miljarden pagina's en links op het wereldwijde web.</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rabicParenR"/>
            </a:pPr>
            <a:r>
              <a:rPr lang="nl-BE" sz="1800" b="1" dirty="0">
                <a:effectLst/>
                <a:latin typeface="Poppins" panose="00000500000000000000" pitchFamily="2" charset="0"/>
                <a:ea typeface="Gill Sans MT" panose="020B0502020104020203" pitchFamily="34" charset="0"/>
                <a:cs typeface="Poppins" panose="00000500000000000000" pitchFamily="2" charset="0"/>
              </a:rPr>
              <a:t>Indexeren</a:t>
            </a:r>
            <a:r>
              <a:rPr lang="nl-BE" sz="1800" dirty="0">
                <a:effectLst/>
                <a:latin typeface="Poppins" panose="00000500000000000000" pitchFamily="2" charset="0"/>
                <a:ea typeface="Gill Sans MT" panose="020B0502020104020203" pitchFamily="34" charset="0"/>
                <a:cs typeface="Poppins" panose="00000500000000000000" pitchFamily="2" charset="0"/>
              </a:rPr>
              <a:t>: De gedownloade tekst, afbeeldingen en video's worden geanalyseerd en opgeslagen in verschillende categorieën met passende "tags".</a:t>
            </a:r>
            <a:endParaRPr lang="en-GB" sz="18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rabicParenR"/>
            </a:pPr>
            <a:r>
              <a:rPr lang="nl-BE" sz="1800" b="1" dirty="0">
                <a:effectLst/>
                <a:latin typeface="Poppins" panose="00000500000000000000" pitchFamily="2" charset="0"/>
                <a:ea typeface="Gill Sans MT" panose="020B0502020104020203" pitchFamily="34" charset="0"/>
                <a:cs typeface="Poppins" panose="00000500000000000000" pitchFamily="2" charset="0"/>
              </a:rPr>
              <a:t>Resultaten weergeven</a:t>
            </a:r>
            <a:r>
              <a:rPr lang="nl-BE" sz="1800" dirty="0">
                <a:effectLst/>
                <a:latin typeface="Poppins" panose="00000500000000000000" pitchFamily="2" charset="0"/>
                <a:ea typeface="Gill Sans MT" panose="020B0502020104020203" pitchFamily="34" charset="0"/>
                <a:cs typeface="Poppins" panose="00000500000000000000" pitchFamily="2" charset="0"/>
              </a:rPr>
              <a:t>: Dit is het proces waarbij de zoekopdracht wordt vergeleken met de meest relevante tekst, afbeeldingen en video's die verband houden met die zoekopdracht.</a:t>
            </a:r>
            <a:endParaRPr lang="en-GB" sz="1800" dirty="0">
              <a:effectLst/>
              <a:latin typeface="Poppins" panose="00000500000000000000" pitchFamily="2" charset="0"/>
              <a:ea typeface="Gill Sans MT" panose="020B0502020104020203" pitchFamily="34" charset="0"/>
              <a:cs typeface="Majalla U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828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Vraag wie Ada </a:t>
            </a:r>
            <a:r>
              <a:rPr lang="nl-BE" sz="1200" dirty="0" err="1">
                <a:effectLst/>
                <a:latin typeface="Poppins" panose="00000500000000000000" pitchFamily="2" charset="0"/>
                <a:ea typeface="Gill Sans MT" panose="020B0502020104020203" pitchFamily="34" charset="0"/>
                <a:cs typeface="Poppins" panose="00000500000000000000" pitchFamily="2" charset="0"/>
              </a:rPr>
              <a:t>lovelace</a:t>
            </a:r>
            <a:r>
              <a:rPr lang="nl-BE" sz="1200" dirty="0">
                <a:effectLst/>
                <a:latin typeface="Poppins" panose="00000500000000000000" pitchFamily="2" charset="0"/>
                <a:ea typeface="Gill Sans MT" panose="020B0502020104020203" pitchFamily="34" charset="0"/>
                <a:cs typeface="Poppins" panose="00000500000000000000" pitchFamily="2" charset="0"/>
              </a:rPr>
              <a:t> (of iemand anders) was. Laat de leerlingen vertellen wat ze weten over deze persoon.</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Open Google zoekmachine of een andere zoekmachine naar keuze en typ ‘Ada </a:t>
            </a:r>
            <a:r>
              <a:rPr lang="nl-BE" sz="1200" dirty="0" err="1">
                <a:effectLst/>
                <a:latin typeface="Poppins" panose="00000500000000000000" pitchFamily="2" charset="0"/>
                <a:ea typeface="Gill Sans MT" panose="020B0502020104020203" pitchFamily="34" charset="0"/>
                <a:cs typeface="Poppins" panose="00000500000000000000" pitchFamily="2" charset="0"/>
              </a:rPr>
              <a:t>Lovelace</a:t>
            </a:r>
            <a:r>
              <a:rPr lang="nl-BE" sz="1200" dirty="0">
                <a:effectLst/>
                <a:latin typeface="Poppins" panose="00000500000000000000" pitchFamily="2" charset="0"/>
                <a:ea typeface="Gill Sans MT" panose="020B0502020104020203" pitchFamily="34" charset="0"/>
                <a:cs typeface="Poppins" panose="00000500000000000000" pitchFamily="2" charset="0"/>
              </a:rPr>
              <a:t>’ in de zoekbalk. Laat de antwoorden zien aan de leerlingen. Vraag de leerlingen hoe Google (of de andere zoekmachine) tot deze resultaten is gekomen.</a:t>
            </a:r>
            <a:endParaRPr lang="en-GB" sz="1200" dirty="0">
              <a:effectLst/>
              <a:latin typeface="Poppins" panose="00000500000000000000" pitchFamily="2" charset="0"/>
              <a:ea typeface="Gill Sans MT" panose="020B0502020104020203" pitchFamily="34" charset="0"/>
              <a:cs typeface="Majalla U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8846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dirty="0">
                <a:effectLst/>
                <a:latin typeface="Poppins" panose="00000500000000000000" pitchFamily="2" charset="0"/>
                <a:ea typeface="Gill Sans MT" panose="020B0502020104020203" pitchFamily="34" charset="0"/>
                <a:cs typeface="Poppins" panose="00000500000000000000" pitchFamily="2" charset="0"/>
              </a:rPr>
              <a:t>Nadat de resultaten van de zoekmachine bekeken en besproken werden, vraag dan aan de leerlingen hoe ze deze antwoorden zouden gebruiken om te leren en een paper te schrijven over Ada </a:t>
            </a:r>
            <a:r>
              <a:rPr lang="nl-BE" sz="1200" dirty="0" err="1">
                <a:effectLst/>
                <a:latin typeface="Poppins" panose="00000500000000000000" pitchFamily="2" charset="0"/>
                <a:ea typeface="Gill Sans MT" panose="020B0502020104020203" pitchFamily="34" charset="0"/>
                <a:cs typeface="Poppins" panose="00000500000000000000" pitchFamily="2" charset="0"/>
              </a:rPr>
              <a:t>Lovelace</a:t>
            </a:r>
            <a:r>
              <a:rPr lang="nl-BE" sz="1200" dirty="0">
                <a:effectLst/>
                <a:latin typeface="Poppins" panose="00000500000000000000" pitchFamily="2" charset="0"/>
                <a:ea typeface="Gill Sans MT" panose="020B0502020104020203" pitchFamily="34" charset="0"/>
                <a:cs typeface="Poppins" panose="00000500000000000000" pitchFamily="2" charset="0"/>
              </a:rPr>
              <a:t>?</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Hoe zouden ze kiezen welke gesuggereerde links ze zouden aanklikken en waarom?</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Hoe zouden ze hetgeen ze geleerd hebben uit de webpagina’s achter de links gebruiken om hun paper te schrijven?</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Hoe lang denken ze werk te hebben aan zo’n paper?</a:t>
            </a:r>
            <a:endParaRPr lang="en-GB" sz="12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1337920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dirty="0">
                <a:effectLst/>
                <a:latin typeface="Poppins" panose="00000500000000000000" pitchFamily="2" charset="0"/>
                <a:ea typeface="Gill Sans MT" panose="020B0502020104020203" pitchFamily="34" charset="0"/>
                <a:cs typeface="Poppins" panose="00000500000000000000" pitchFamily="2" charset="0"/>
              </a:rPr>
              <a:t>Laat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dezelfde opdracht uitvoeren als de zoekmachine. Typ Ada </a:t>
            </a:r>
            <a:r>
              <a:rPr lang="nl-BE" sz="1200" dirty="0" err="1">
                <a:effectLst/>
                <a:latin typeface="Poppins" panose="00000500000000000000" pitchFamily="2" charset="0"/>
                <a:ea typeface="Gill Sans MT" panose="020B0502020104020203" pitchFamily="34" charset="0"/>
                <a:cs typeface="Poppins" panose="00000500000000000000" pitchFamily="2" charset="0"/>
              </a:rPr>
              <a:t>Lovelace</a:t>
            </a:r>
            <a:r>
              <a:rPr lang="nl-BE" sz="1200" dirty="0">
                <a:effectLst/>
                <a:latin typeface="Poppins" panose="00000500000000000000" pitchFamily="2" charset="0"/>
                <a:ea typeface="Gill Sans MT" panose="020B0502020104020203" pitchFamily="34" charset="0"/>
                <a:cs typeface="Poppins" panose="00000500000000000000" pitchFamily="2" charset="0"/>
              </a:rPr>
              <a:t> in, in een nieuw chatgesprek.</a:t>
            </a:r>
            <a:endParaRPr lang="en-GB" sz="1200" dirty="0">
              <a:effectLst/>
              <a:latin typeface="Poppins" panose="00000500000000000000" pitchFamily="2" charset="0"/>
              <a:ea typeface="Gill Sans MT" panose="020B0502020104020203" pitchFamily="34" charset="0"/>
              <a:cs typeface="Majalla UI"/>
            </a:endParaRPr>
          </a:p>
          <a:p>
            <a:r>
              <a:rPr lang="nl-BE" sz="1200" u="none" strike="noStrike" dirty="0">
                <a:effectLst/>
                <a:latin typeface="Poppins" panose="00000500000000000000" pitchFamily="2" charset="0"/>
                <a:ea typeface="Gill Sans MT" panose="020B0502020104020203" pitchFamily="34" charset="0"/>
                <a:cs typeface="Poppins" panose="00000500000000000000" pitchFamily="2" charset="0"/>
              </a:rPr>
              <a:t> </a:t>
            </a:r>
            <a:endParaRPr lang="en-GB" sz="1200" dirty="0">
              <a:effectLst/>
              <a:latin typeface="Poppins" panose="00000500000000000000" pitchFamily="2" charset="0"/>
              <a:ea typeface="Gill Sans MT" panose="020B0502020104020203" pitchFamily="34" charset="0"/>
              <a:cs typeface="Majalla UI"/>
            </a:endParaRPr>
          </a:p>
          <a:p>
            <a:r>
              <a:rPr lang="nl-BE" sz="1200" u="sng" dirty="0">
                <a:effectLst/>
                <a:latin typeface="Poppins" panose="00000500000000000000" pitchFamily="2" charset="0"/>
                <a:ea typeface="Gill Sans MT" panose="020B0502020104020203" pitchFamily="34" charset="0"/>
                <a:cs typeface="Poppins" panose="00000500000000000000" pitchFamily="2" charset="0"/>
              </a:rPr>
              <a:t>Leergesprek:</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Kan je dit vergelijken met de suggesties van Google?</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Hoe verschillen ze? </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Waarom denk je dat ze verschillend zijn? (Laat de leerlingen hier de vergelijking maken tussen de werking van Google en die van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Hoe zou je de een of de ander gebruiken om een paper over Ada </a:t>
            </a:r>
            <a:r>
              <a:rPr lang="nl-BE" sz="1200" dirty="0" err="1">
                <a:effectLst/>
                <a:latin typeface="Poppins" panose="00000500000000000000" pitchFamily="2" charset="0"/>
                <a:ea typeface="Gill Sans MT" panose="020B0502020104020203" pitchFamily="34" charset="0"/>
                <a:cs typeface="Poppins" panose="00000500000000000000" pitchFamily="2" charset="0"/>
              </a:rPr>
              <a:t>Lovelace</a:t>
            </a:r>
            <a:r>
              <a:rPr lang="nl-BE" sz="1200" dirty="0">
                <a:effectLst/>
                <a:latin typeface="Poppins" panose="00000500000000000000" pitchFamily="2" charset="0"/>
                <a:ea typeface="Gill Sans MT" panose="020B0502020104020203" pitchFamily="34" charset="0"/>
                <a:cs typeface="Poppins" panose="00000500000000000000" pitchFamily="2" charset="0"/>
              </a:rPr>
              <a:t> te schrijven?</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Is het antwoord van de ene beter dan de andere? Waarom? (bespreek de verschillende argumenten: tijd, referenties, correctheid, ...)</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eriod"/>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Kan je vertrouwen op de correctheid van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a:t>
            </a:r>
            <a:endParaRPr lang="en-GB" sz="12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963373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a:effectLst/>
                <a:latin typeface="Poppins" panose="00000500000000000000" pitchFamily="2" charset="0"/>
                <a:ea typeface="Gill Sans MT" panose="020B0502020104020203" pitchFamily="34" charset="0"/>
              </a:rPr>
              <a:t>Vat alle opmerkingen en ervaringen samen. Gebruik hiervoor de voorbeeldprompt ‘Welke items moet ik inpakken voor een </a:t>
            </a:r>
            <a:r>
              <a:rPr lang="nl-BE" sz="1800" err="1">
                <a:effectLst/>
                <a:latin typeface="Poppins" panose="00000500000000000000" pitchFamily="2" charset="0"/>
                <a:ea typeface="Gill Sans MT" panose="020B0502020104020203" pitchFamily="34" charset="0"/>
              </a:rPr>
              <a:t>hikingtrip</a:t>
            </a:r>
            <a:r>
              <a:rPr lang="nl-BE" sz="1800">
                <a:effectLst/>
                <a:latin typeface="Poppins" panose="00000500000000000000" pitchFamily="2" charset="0"/>
                <a:ea typeface="Gill Sans MT" panose="020B0502020104020203" pitchFamily="34" charset="0"/>
              </a:rPr>
              <a:t>?’ die op deze slide uitgeschreven staat. </a:t>
            </a:r>
            <a:br>
              <a:rPr lang="nl-BE" sz="1800">
                <a:effectLst/>
                <a:latin typeface="Poppins" panose="00000500000000000000" pitchFamily="2" charset="0"/>
                <a:ea typeface="Gill Sans MT" panose="020B0502020104020203" pitchFamily="34" charset="0"/>
              </a:rPr>
            </a:br>
            <a:r>
              <a:rPr lang="nl-BE" sz="1800" i="1">
                <a:effectLst/>
                <a:latin typeface="Poppins" panose="00000500000000000000" pitchFamily="2" charset="0"/>
                <a:ea typeface="Gill Sans MT" panose="020B0502020104020203" pitchFamily="34" charset="0"/>
              </a:rPr>
              <a:t>Extra</a:t>
            </a:r>
            <a:r>
              <a:rPr lang="nl-BE" sz="1800">
                <a:effectLst/>
                <a:latin typeface="Poppins" panose="00000500000000000000" pitchFamily="2" charset="0"/>
                <a:ea typeface="Gill Sans MT" panose="020B0502020104020203" pitchFamily="34" charset="0"/>
              </a:rPr>
              <a:t>: Stel dat we straks ‘sandwich’ intypen in Google en </a:t>
            </a:r>
            <a:r>
              <a:rPr lang="nl-BE" sz="1800" err="1">
                <a:effectLst/>
                <a:latin typeface="Poppins" panose="00000500000000000000" pitchFamily="2" charset="0"/>
                <a:ea typeface="Gill Sans MT" panose="020B0502020104020203" pitchFamily="34" charset="0"/>
              </a:rPr>
              <a:t>ChatGPT</a:t>
            </a:r>
            <a:r>
              <a:rPr lang="nl-BE" sz="1800">
                <a:effectLst/>
                <a:latin typeface="Poppins" panose="00000500000000000000" pitchFamily="2" charset="0"/>
                <a:ea typeface="Gill Sans MT" panose="020B0502020104020203" pitchFamily="34" charset="0"/>
              </a:rPr>
              <a:t>, welke resultaten zullen er volgens hen weergegeven worden? </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225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Poppins" panose="00000500000000000000" pitchFamily="2" charset="0"/>
                <a:ea typeface="Gill Sans MT" panose="020B0502020104020203" pitchFamily="34" charset="0"/>
              </a:rPr>
              <a:t>Vertel de leerlingen dat ze in een volgende oefening hun eigen creativiteit gaan vergelijken met die van </a:t>
            </a:r>
            <a:r>
              <a:rPr lang="nl-BE" sz="1200" dirty="0" err="1">
                <a:effectLst/>
                <a:latin typeface="Poppins" panose="00000500000000000000" pitchFamily="2" charset="0"/>
                <a:ea typeface="Gill Sans MT" panose="020B0502020104020203" pitchFamily="34" charset="0"/>
              </a:rPr>
              <a:t>ChatGPT</a:t>
            </a:r>
            <a:r>
              <a:rPr lang="nl-BE" sz="1200" dirty="0">
                <a:effectLst/>
                <a:latin typeface="Poppins" panose="00000500000000000000" pitchFamily="2" charset="0"/>
                <a:ea typeface="Gill Sans MT" panose="020B0502020104020203" pitchFamily="34" charset="0"/>
              </a:rPr>
              <a:t>. </a:t>
            </a:r>
            <a:br>
              <a:rPr lang="nl-BE" sz="1200" dirty="0">
                <a:effectLst/>
                <a:latin typeface="Poppins" panose="00000500000000000000" pitchFamily="2" charset="0"/>
                <a:ea typeface="Gill Sans MT" panose="020B0502020104020203" pitchFamily="34" charset="0"/>
              </a:rPr>
            </a:br>
            <a:r>
              <a:rPr lang="nl-BE" sz="1200" dirty="0">
                <a:effectLst/>
                <a:latin typeface="Poppins" panose="00000500000000000000" pitchFamily="2" charset="0"/>
                <a:ea typeface="Gill Sans MT" panose="020B0502020104020203" pitchFamily="34" charset="0"/>
              </a:rPr>
              <a:t>Laat hen vertellen wat creativiteit voor hen betekent.</a:t>
            </a:r>
            <a:endParaRPr lang="nl-BE" dirty="0"/>
          </a:p>
          <a:p>
            <a:endParaRPr lang="nl-BE" dirty="0"/>
          </a:p>
        </p:txBody>
      </p:sp>
    </p:spTree>
    <p:extLst>
      <p:ext uri="{BB962C8B-B14F-4D97-AF65-F5344CB8AC3E}">
        <p14:creationId xmlns:p14="http://schemas.microsoft.com/office/powerpoint/2010/main" val="767961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dirty="0">
                <a:effectLst/>
                <a:latin typeface="Poppins" panose="00000500000000000000" pitchFamily="2" charset="0"/>
                <a:ea typeface="Gill Sans MT" panose="020B0502020104020203" pitchFamily="34" charset="0"/>
                <a:cs typeface="Poppins" panose="00000500000000000000" pitchFamily="2" charset="0"/>
              </a:rPr>
              <a:t>Vertel de leerlingen dat ze in deze opdracht hun eigen creativiteit gaan vergelijken met die van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Verdeel de klas in groepen van verschillende groottes:</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a:effectLst/>
                <a:latin typeface="Poppins" panose="00000500000000000000" pitchFamily="2" charset="0"/>
                <a:ea typeface="Gill Sans MT" panose="020B0502020104020203" pitchFamily="34" charset="0"/>
                <a:cs typeface="Poppins" panose="00000500000000000000" pitchFamily="2" charset="0"/>
              </a:rPr>
              <a:t>Een groep van één leerling</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a:effectLst/>
                <a:latin typeface="Poppins" panose="00000500000000000000" pitchFamily="2" charset="0"/>
                <a:ea typeface="Gill Sans MT" panose="020B0502020104020203" pitchFamily="34" charset="0"/>
                <a:cs typeface="Poppins" panose="00000500000000000000" pitchFamily="2" charset="0"/>
              </a:rPr>
              <a:t>Een groep van twee leerlingen</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a:effectLst/>
                <a:latin typeface="Poppins" panose="00000500000000000000" pitchFamily="2" charset="0"/>
                <a:ea typeface="Gill Sans MT" panose="020B0502020104020203" pitchFamily="34" charset="0"/>
                <a:cs typeface="Poppins" panose="00000500000000000000" pitchFamily="2" charset="0"/>
              </a:rPr>
              <a:t>Een groep van drie leerlingen</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a:effectLst/>
                <a:latin typeface="Poppins" panose="00000500000000000000" pitchFamily="2" charset="0"/>
                <a:ea typeface="Gill Sans MT" panose="020B0502020104020203" pitchFamily="34" charset="0"/>
                <a:cs typeface="Poppins" panose="00000500000000000000" pitchFamily="2" charset="0"/>
              </a:rPr>
              <a:t>Etc.</a:t>
            </a:r>
            <a:endParaRPr lang="en-GB" sz="1200" dirty="0">
              <a:effectLst/>
              <a:latin typeface="Poppins" panose="00000500000000000000" pitchFamily="2" charset="0"/>
              <a:ea typeface="Gill Sans MT" panose="020B0502020104020203" pitchFamily="34" charset="0"/>
              <a:cs typeface="Majalla UI"/>
            </a:endParaRPr>
          </a:p>
          <a:p>
            <a:pPr marL="457200"/>
            <a:r>
              <a:rPr lang="nl-BE" sz="1200" dirty="0">
                <a:effectLst/>
                <a:latin typeface="Poppins" panose="00000500000000000000" pitchFamily="2" charset="0"/>
                <a:ea typeface="Gill Sans MT" panose="020B0502020104020203" pitchFamily="34" charset="0"/>
                <a:cs typeface="Poppins" panose="00000500000000000000" pitchFamily="2" charset="0"/>
              </a:rPr>
              <a:t> </a:t>
            </a:r>
            <a:endParaRPr lang="en-GB" sz="1200" i="0" dirty="0">
              <a:effectLst/>
              <a:latin typeface="Poppins" panose="00000500000000000000" pitchFamily="2" charset="0"/>
              <a:ea typeface="Gill Sans MT" panose="020B0502020104020203" pitchFamily="34" charset="0"/>
              <a:cs typeface="Poppins" panose="00000500000000000000" pitchFamily="2" charset="0"/>
            </a:endParaRPr>
          </a:p>
          <a:p>
            <a:pPr marL="457200"/>
            <a:r>
              <a:rPr lang="nl-BE" sz="1200" i="1" dirty="0">
                <a:effectLst/>
                <a:latin typeface="Poppins" panose="00000500000000000000" pitchFamily="2" charset="0"/>
                <a:ea typeface="Gill Sans MT" panose="020B0502020104020203" pitchFamily="34" charset="0"/>
                <a:cs typeface="Poppins" panose="00000500000000000000" pitchFamily="2" charset="0"/>
              </a:rPr>
              <a:t>Opdracht:</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Vraag elke groep om een nieuw pizzarecept, een nieuwe songtekst, een set van nieuwe Pokémon met nieuwe krachten, of een lied over pizza en Pokémon te bedenken. </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Geef hen 10-15 minuten de tijd om iets te bedenken. Breng de klas terug samen, projecteer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en geef dezelfde opdracht in. Vergelijk de resultaten van de groepen met die van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a:t>
            </a:r>
            <a:endParaRPr lang="en-GB" sz="12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18244972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r>
              <a:rPr lang="nl-BE" sz="1000" u="sng">
                <a:effectLst/>
                <a:latin typeface="Poppins" panose="00000500000000000000" pitchFamily="2" charset="0"/>
                <a:ea typeface="Gill Sans MT" panose="020B0502020104020203" pitchFamily="34" charset="0"/>
                <a:cs typeface="Poppins" panose="00000500000000000000" pitchFamily="2" charset="0"/>
              </a:rPr>
              <a:t>Leergesprek:</a:t>
            </a:r>
            <a:endParaRPr lang="en-GB" sz="1100">
              <a:effectLst/>
              <a:latin typeface="Poppins" panose="00000500000000000000" pitchFamily="2" charset="0"/>
              <a:ea typeface="Gill Sans MT" panose="020B0502020104020203" pitchFamily="34" charset="0"/>
              <a:cs typeface="Majalla UI"/>
            </a:endParaRPr>
          </a:p>
          <a:p>
            <a:pPr marL="742950" lvl="1" indent="-285750">
              <a:buFont typeface="+mj-lt"/>
              <a:buAutoNum type="alphaLcPeriod"/>
            </a:pPr>
            <a:r>
              <a:rPr lang="nl-BE" sz="1000">
                <a:effectLst/>
                <a:latin typeface="Poppins" panose="00000500000000000000" pitchFamily="2" charset="0"/>
                <a:ea typeface="Gill Sans MT" panose="020B0502020104020203" pitchFamily="34" charset="0"/>
                <a:cs typeface="Poppins" panose="00000500000000000000" pitchFamily="2" charset="0"/>
              </a:rPr>
              <a:t>Zijn de ideeën van de groepen en </a:t>
            </a:r>
            <a:r>
              <a:rPr lang="nl-BE" sz="1000" err="1">
                <a:effectLst/>
                <a:latin typeface="Poppins" panose="00000500000000000000" pitchFamily="2" charset="0"/>
                <a:ea typeface="Gill Sans MT" panose="020B0502020104020203" pitchFamily="34" charset="0"/>
                <a:cs typeface="Poppins" panose="00000500000000000000" pitchFamily="2" charset="0"/>
              </a:rPr>
              <a:t>ChatGPT</a:t>
            </a:r>
            <a:r>
              <a:rPr lang="nl-BE" sz="1000">
                <a:effectLst/>
                <a:latin typeface="Poppins" panose="00000500000000000000" pitchFamily="2" charset="0"/>
                <a:ea typeface="Gill Sans MT" panose="020B0502020104020203" pitchFamily="34" charset="0"/>
                <a:cs typeface="Poppins" panose="00000500000000000000" pitchFamily="2" charset="0"/>
              </a:rPr>
              <a:t> hetzelfde of verschillend?</a:t>
            </a:r>
            <a:endParaRPr lang="en-GB" sz="1100">
              <a:effectLst/>
              <a:latin typeface="Poppins" panose="00000500000000000000" pitchFamily="2" charset="0"/>
              <a:ea typeface="Gill Sans MT" panose="020B0502020104020203" pitchFamily="34" charset="0"/>
              <a:cs typeface="Majalla UI"/>
            </a:endParaRPr>
          </a:p>
          <a:p>
            <a:pPr marL="742950" lvl="1" indent="-285750">
              <a:buFont typeface="+mj-lt"/>
              <a:buAutoNum type="alphaLcPeriod"/>
            </a:pPr>
            <a:r>
              <a:rPr lang="nl-BE" sz="1000">
                <a:effectLst/>
                <a:latin typeface="Poppins" panose="00000500000000000000" pitchFamily="2" charset="0"/>
                <a:ea typeface="Gill Sans MT" panose="020B0502020104020203" pitchFamily="34" charset="0"/>
                <a:cs typeface="Poppins" panose="00000500000000000000" pitchFamily="2" charset="0"/>
              </a:rPr>
              <a:t>Hangt het verschil samen met het aantal leerlingen in een groep? </a:t>
            </a:r>
            <a:endParaRPr lang="en-GB" sz="1100">
              <a:effectLst/>
              <a:latin typeface="Poppins" panose="00000500000000000000" pitchFamily="2" charset="0"/>
              <a:ea typeface="Gill Sans MT" panose="020B0502020104020203" pitchFamily="34" charset="0"/>
              <a:cs typeface="Majalla UI"/>
            </a:endParaRPr>
          </a:p>
          <a:p>
            <a:pPr marL="742950" lvl="1" indent="-285750">
              <a:buFont typeface="+mj-lt"/>
              <a:buAutoNum type="alphaLcPeriod"/>
            </a:pPr>
            <a:r>
              <a:rPr lang="nl-BE" sz="1000">
                <a:effectLst/>
                <a:latin typeface="Poppins" panose="00000500000000000000" pitchFamily="2" charset="0"/>
                <a:ea typeface="Gill Sans MT" panose="020B0502020104020203" pitchFamily="34" charset="0"/>
                <a:cs typeface="Poppins" panose="00000500000000000000" pitchFamily="2" charset="0"/>
              </a:rPr>
              <a:t>Hoe verloopt het creatieve proces van de groepen en </a:t>
            </a:r>
            <a:r>
              <a:rPr lang="nl-BE" sz="1000" err="1">
                <a:effectLst/>
                <a:latin typeface="Poppins" panose="00000500000000000000" pitchFamily="2" charset="0"/>
                <a:ea typeface="Gill Sans MT" panose="020B0502020104020203" pitchFamily="34" charset="0"/>
                <a:cs typeface="Poppins" panose="00000500000000000000" pitchFamily="2" charset="0"/>
              </a:rPr>
              <a:t>ChatGPT</a:t>
            </a:r>
            <a:r>
              <a:rPr lang="nl-BE" sz="1000">
                <a:effectLst/>
                <a:latin typeface="Poppins" panose="00000500000000000000" pitchFamily="2" charset="0"/>
                <a:ea typeface="Gill Sans MT" panose="020B0502020104020203" pitchFamily="34" charset="0"/>
                <a:cs typeface="Poppins" panose="00000500000000000000" pitchFamily="2" charset="0"/>
              </a:rPr>
              <a:t>?</a:t>
            </a:r>
            <a:endParaRPr lang="en-GB" sz="1100">
              <a:effectLst/>
              <a:latin typeface="Poppins" panose="00000500000000000000" pitchFamily="2" charset="0"/>
              <a:ea typeface="Gill Sans MT" panose="020B0502020104020203" pitchFamily="34" charset="0"/>
              <a:cs typeface="Majalla UI"/>
            </a:endParaRPr>
          </a:p>
          <a:p>
            <a:pPr marL="742950" lvl="1" indent="-285750">
              <a:buFont typeface="+mj-lt"/>
              <a:buAutoNum type="alphaLcPeriod"/>
            </a:pPr>
            <a:r>
              <a:rPr lang="nl-BE" sz="1000">
                <a:effectLst/>
                <a:latin typeface="Poppins" panose="00000500000000000000" pitchFamily="2" charset="0"/>
                <a:ea typeface="Gill Sans MT" panose="020B0502020104020203" pitchFamily="34" charset="0"/>
                <a:cs typeface="Poppins" panose="00000500000000000000" pitchFamily="2" charset="0"/>
              </a:rPr>
              <a:t>Hoe werkt het principe van meer input en meer perspectieven bij de groepen, en bij </a:t>
            </a:r>
            <a:r>
              <a:rPr lang="nl-BE" sz="1000" err="1">
                <a:effectLst/>
                <a:latin typeface="Poppins" panose="00000500000000000000" pitchFamily="2" charset="0"/>
                <a:ea typeface="Gill Sans MT" panose="020B0502020104020203" pitchFamily="34" charset="0"/>
                <a:cs typeface="Poppins" panose="00000500000000000000" pitchFamily="2" charset="0"/>
              </a:rPr>
              <a:t>ChatGPT</a:t>
            </a:r>
            <a:r>
              <a:rPr lang="nl-BE" sz="1000">
                <a:effectLst/>
                <a:latin typeface="Poppins" panose="00000500000000000000" pitchFamily="2" charset="0"/>
                <a:ea typeface="Gill Sans MT" panose="020B0502020104020203" pitchFamily="34" charset="0"/>
                <a:cs typeface="Poppins" panose="00000500000000000000" pitchFamily="2" charset="0"/>
              </a:rPr>
              <a:t>?</a:t>
            </a:r>
            <a:endParaRPr lang="en-GB" sz="1100">
              <a:effectLst/>
              <a:latin typeface="Poppins" panose="00000500000000000000" pitchFamily="2" charset="0"/>
              <a:ea typeface="Gill Sans MT" panose="020B0502020104020203" pitchFamily="34" charset="0"/>
              <a:cs typeface="Majalla UI"/>
            </a:endParaRPr>
          </a:p>
          <a:p>
            <a:pPr marL="742950" lvl="1" indent="-285750">
              <a:buFont typeface="+mj-lt"/>
              <a:buAutoNum type="alphaLcPeriod"/>
            </a:pPr>
            <a:r>
              <a:rPr lang="nl-BE" sz="1000">
                <a:effectLst/>
                <a:latin typeface="Poppins" panose="00000500000000000000" pitchFamily="2" charset="0"/>
                <a:ea typeface="Gill Sans MT" panose="020B0502020104020203" pitchFamily="34" charset="0"/>
                <a:cs typeface="Poppins" panose="00000500000000000000" pitchFamily="2" charset="0"/>
              </a:rPr>
              <a:t>Welke ideeën vonden de leerlingen het beste en waarom? Hoe interpreteren ze het woord ‘beste’ en ‘creativiteit’ en welke voorwaarden verbinden zij hieraan?</a:t>
            </a:r>
            <a:endParaRPr lang="en-GB" sz="1100">
              <a:effectLst/>
              <a:latin typeface="Poppins" panose="00000500000000000000" pitchFamily="2" charset="0"/>
              <a:ea typeface="Gill Sans MT" panose="020B0502020104020203" pitchFamily="34" charset="0"/>
              <a:cs typeface="Majalla UI"/>
            </a:endParaRPr>
          </a:p>
          <a:p>
            <a:endParaRPr lang="en-GB"/>
          </a:p>
          <a:p>
            <a:r>
              <a:rPr lang="nl-BE" sz="1800">
                <a:effectLst/>
                <a:latin typeface="Poppins" panose="00000500000000000000" pitchFamily="2" charset="0"/>
                <a:ea typeface="Gill Sans MT" panose="020B0502020104020203" pitchFamily="34" charset="0"/>
                <a:cs typeface="Poppins" panose="00000500000000000000" pitchFamily="2" charset="0"/>
              </a:rPr>
              <a:t>Komt tot de grote vraag: </a:t>
            </a:r>
            <a:r>
              <a:rPr lang="nl-BE" sz="1800" b="1">
                <a:effectLst/>
                <a:latin typeface="Poppins" panose="00000500000000000000" pitchFamily="2" charset="0"/>
                <a:ea typeface="Gill Sans MT" panose="020B0502020104020203" pitchFamily="34" charset="0"/>
                <a:cs typeface="Poppins" panose="00000500000000000000" pitchFamily="2" charset="0"/>
              </a:rPr>
              <a:t>Kan </a:t>
            </a:r>
            <a:r>
              <a:rPr lang="nl-BE" sz="1800" b="1" err="1">
                <a:effectLst/>
                <a:latin typeface="Poppins" panose="00000500000000000000" pitchFamily="2" charset="0"/>
                <a:ea typeface="Gill Sans MT" panose="020B0502020104020203" pitchFamily="34" charset="0"/>
                <a:cs typeface="Poppins" panose="00000500000000000000" pitchFamily="2" charset="0"/>
              </a:rPr>
              <a:t>ChatGPT</a:t>
            </a:r>
            <a:r>
              <a:rPr lang="nl-BE" sz="1800" b="1">
                <a:effectLst/>
                <a:latin typeface="Poppins" panose="00000500000000000000" pitchFamily="2" charset="0"/>
                <a:ea typeface="Gill Sans MT" panose="020B0502020104020203" pitchFamily="34" charset="0"/>
                <a:cs typeface="Poppins" panose="00000500000000000000" pitchFamily="2" charset="0"/>
              </a:rPr>
              <a:t> creatief zijn?</a:t>
            </a:r>
            <a:endParaRPr lang="en-GB" sz="1800">
              <a:effectLst/>
              <a:latin typeface="Poppins" panose="00000500000000000000" pitchFamily="2" charset="0"/>
              <a:ea typeface="Gill Sans MT" panose="020B0502020104020203" pitchFamily="34" charset="0"/>
              <a:cs typeface="Majalla UI"/>
            </a:endParaRPr>
          </a:p>
          <a:p>
            <a:br>
              <a:rPr lang="nl-BE" sz="1800">
                <a:effectLst/>
                <a:latin typeface="Poppins" panose="00000500000000000000" pitchFamily="2" charset="0"/>
                <a:ea typeface="Gill Sans MT" panose="020B0502020104020203" pitchFamily="34" charset="0"/>
                <a:cs typeface="Poppins" panose="00000500000000000000" pitchFamily="2" charset="0"/>
              </a:rPr>
            </a:br>
            <a:r>
              <a:rPr lang="nl-BE" sz="1800">
                <a:effectLst/>
                <a:latin typeface="Poppins" panose="00000500000000000000" pitchFamily="2" charset="0"/>
                <a:ea typeface="Gill Sans MT" panose="020B0502020104020203" pitchFamily="34" charset="0"/>
                <a:cs typeface="Poppins" panose="00000500000000000000" pitchFamily="2" charset="0"/>
              </a:rPr>
              <a:t>Laat de leerlingen discussiëren met elkaar. Geef volgende </a:t>
            </a:r>
            <a:r>
              <a:rPr lang="nl-BE" sz="1800" i="1">
                <a:effectLst/>
                <a:latin typeface="Poppins" panose="00000500000000000000" pitchFamily="2" charset="0"/>
                <a:ea typeface="Gill Sans MT" panose="020B0502020104020203" pitchFamily="34" charset="0"/>
                <a:cs typeface="Poppins" panose="00000500000000000000" pitchFamily="2" charset="0"/>
              </a:rPr>
              <a:t>bedenkingen</a:t>
            </a:r>
            <a:r>
              <a:rPr lang="nl-BE" sz="1800">
                <a:effectLst/>
                <a:latin typeface="Poppins" panose="00000500000000000000" pitchFamily="2" charset="0"/>
                <a:ea typeface="Gill Sans MT" panose="020B0502020104020203" pitchFamily="34" charset="0"/>
                <a:cs typeface="Poppins" panose="00000500000000000000" pitchFamily="2" charset="0"/>
              </a:rPr>
              <a:t> mee om de discussie op gang te brengen of naar een hoger niveau te tillen. </a:t>
            </a:r>
            <a:endParaRPr lang="en-GB" sz="1800">
              <a:effectLst/>
              <a:latin typeface="Poppins" panose="00000500000000000000" pitchFamily="2" charset="0"/>
              <a:ea typeface="Gill Sans MT" panose="020B0502020104020203" pitchFamily="34" charset="0"/>
              <a:cs typeface="Majalla UI"/>
            </a:endParaRPr>
          </a:p>
          <a:p>
            <a:r>
              <a:rPr lang="nl-BE" sz="1800" i="1">
                <a:effectLst/>
                <a:latin typeface="Poppins" panose="00000500000000000000" pitchFamily="2" charset="0"/>
                <a:ea typeface="Gill Sans MT" panose="020B0502020104020203" pitchFamily="34" charset="0"/>
                <a:cs typeface="Poppins" panose="00000500000000000000" pitchFamily="2" charset="0"/>
              </a:rPr>
              <a:t>Wat met:</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i="1">
                <a:effectLst/>
                <a:latin typeface="Poppins" panose="00000500000000000000" pitchFamily="2" charset="0"/>
                <a:ea typeface="Gill Sans MT" panose="020B0502020104020203" pitchFamily="34" charset="0"/>
                <a:cs typeface="Poppins" panose="00000500000000000000" pitchFamily="2" charset="0"/>
              </a:rPr>
              <a:t>Emoties en ervaringen</a:t>
            </a:r>
            <a:r>
              <a:rPr lang="nl-BE" sz="1800">
                <a:effectLst/>
                <a:latin typeface="Poppins" panose="00000500000000000000" pitchFamily="2" charset="0"/>
                <a:ea typeface="Gill Sans MT" panose="020B0502020104020203" pitchFamily="34" charset="0"/>
                <a:cs typeface="Poppins" panose="00000500000000000000" pitchFamily="2" charset="0"/>
              </a:rPr>
              <a:t>? </a:t>
            </a:r>
            <a:br>
              <a:rPr lang="nl-BE" sz="1800">
                <a:effectLst/>
                <a:latin typeface="Poppins" panose="00000500000000000000" pitchFamily="2" charset="0"/>
                <a:ea typeface="Gill Sans MT" panose="020B0502020104020203" pitchFamily="34" charset="0"/>
                <a:cs typeface="Poppins" panose="00000500000000000000" pitchFamily="2" charset="0"/>
              </a:rPr>
            </a:br>
            <a:r>
              <a:rPr lang="nl-BE" sz="1800">
                <a:effectLst/>
                <a:latin typeface="Poppins" panose="00000500000000000000" pitchFamily="2" charset="0"/>
                <a:ea typeface="Gill Sans MT" panose="020B0502020104020203" pitchFamily="34" charset="0"/>
                <a:cs typeface="Poppins" panose="00000500000000000000" pitchFamily="2" charset="0"/>
              </a:rPr>
              <a:t>Mensen putten uit persoonlijke emoties en ervaringen, waardoor diepte en authenticiteit aan creaties wordt toegevoegd.</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i="1">
                <a:effectLst/>
                <a:latin typeface="Poppins" panose="00000500000000000000" pitchFamily="2" charset="0"/>
                <a:ea typeface="Gill Sans MT" panose="020B0502020104020203" pitchFamily="34" charset="0"/>
                <a:cs typeface="Poppins" panose="00000500000000000000" pitchFamily="2" charset="0"/>
              </a:rPr>
              <a:t>Beperkte kennis?</a:t>
            </a:r>
            <a:br>
              <a:rPr lang="nl-BE" sz="1800">
                <a:effectLst/>
                <a:latin typeface="Poppins" panose="00000500000000000000" pitchFamily="2" charset="0"/>
                <a:ea typeface="Gill Sans MT" panose="020B0502020104020203" pitchFamily="34" charset="0"/>
                <a:cs typeface="Poppins" panose="00000500000000000000" pitchFamily="2" charset="0"/>
              </a:rPr>
            </a:br>
            <a:r>
              <a:rPr lang="nl-BE" sz="1800">
                <a:effectLst/>
                <a:latin typeface="Poppins" panose="00000500000000000000" pitchFamily="2" charset="0"/>
                <a:ea typeface="Gill Sans MT" panose="020B0502020104020203" pitchFamily="34" charset="0"/>
                <a:cs typeface="Poppins" panose="00000500000000000000" pitchFamily="2" charset="0"/>
              </a:rPr>
              <a:t>Mensen hebben lang niet altijd toegang tot dezelfde hoeveelheid informaties als machines.</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i="1">
                <a:effectLst/>
                <a:latin typeface="Poppins" panose="00000500000000000000" pitchFamily="2" charset="0"/>
                <a:ea typeface="Gill Sans MT" panose="020B0502020104020203" pitchFamily="34" charset="0"/>
                <a:cs typeface="Poppins" panose="00000500000000000000" pitchFamily="2" charset="0"/>
              </a:rPr>
              <a:t>Intuïtie en originaliteit?</a:t>
            </a:r>
            <a:br>
              <a:rPr lang="nl-BE" sz="1800">
                <a:effectLst/>
                <a:latin typeface="Poppins" panose="00000500000000000000" pitchFamily="2" charset="0"/>
                <a:ea typeface="Gill Sans MT" panose="020B0502020104020203" pitchFamily="34" charset="0"/>
                <a:cs typeface="Poppins" panose="00000500000000000000" pitchFamily="2" charset="0"/>
              </a:rPr>
            </a:br>
            <a:r>
              <a:rPr lang="nl-BE" sz="1800">
                <a:effectLst/>
                <a:latin typeface="Poppins" panose="00000500000000000000" pitchFamily="2" charset="0"/>
                <a:ea typeface="Gill Sans MT" panose="020B0502020104020203" pitchFamily="34" charset="0"/>
                <a:cs typeface="Poppins" panose="00000500000000000000" pitchFamily="2" charset="0"/>
              </a:rPr>
              <a:t>Mensen kunnen intuïtief unieke en originele ideeën bedenken die machines niet of moeilijk kunnen genereren.</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i="1">
                <a:effectLst/>
                <a:latin typeface="Poppins" panose="00000500000000000000" pitchFamily="2" charset="0"/>
                <a:ea typeface="Gill Sans MT" panose="020B0502020104020203" pitchFamily="34" charset="0"/>
                <a:cs typeface="Poppins" panose="00000500000000000000" pitchFamily="2" charset="0"/>
              </a:rPr>
              <a:t>Vatbaarheid voor fouten?</a:t>
            </a:r>
            <a:br>
              <a:rPr lang="nl-BE" sz="1800">
                <a:effectLst/>
                <a:latin typeface="Poppins" panose="00000500000000000000" pitchFamily="2" charset="0"/>
                <a:ea typeface="Gill Sans MT" panose="020B0502020104020203" pitchFamily="34" charset="0"/>
                <a:cs typeface="Poppins" panose="00000500000000000000" pitchFamily="2" charset="0"/>
              </a:rPr>
            </a:br>
            <a:r>
              <a:rPr lang="nl-BE" sz="1800">
                <a:effectLst/>
                <a:latin typeface="Poppins" panose="00000500000000000000" pitchFamily="2" charset="0"/>
                <a:ea typeface="Gill Sans MT" panose="020B0502020104020203" pitchFamily="34" charset="0"/>
                <a:cs typeface="Poppins" panose="00000500000000000000" pitchFamily="2" charset="0"/>
              </a:rPr>
              <a:t>Mensen kunnen taalkundige en inhoudelijke fouten maken in hun creaties, in tegenstelling tot de nauwkeurigheid van machines.</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i="1">
                <a:effectLst/>
                <a:latin typeface="Poppins" panose="00000500000000000000" pitchFamily="2" charset="0"/>
                <a:ea typeface="Gill Sans MT" panose="020B0502020104020203" pitchFamily="34" charset="0"/>
                <a:cs typeface="Poppins" panose="00000500000000000000" pitchFamily="2" charset="0"/>
              </a:rPr>
              <a:t>Culturele en menselijke nuances?</a:t>
            </a:r>
            <a:br>
              <a:rPr lang="en-GB" sz="1800" i="1">
                <a:effectLst/>
                <a:latin typeface="Poppins" panose="00000500000000000000" pitchFamily="2" charset="0"/>
                <a:ea typeface="Gill Sans MT" panose="020B0502020104020203" pitchFamily="34" charset="0"/>
                <a:cs typeface="Poppins" panose="00000500000000000000" pitchFamily="2" charset="0"/>
              </a:rPr>
            </a:br>
            <a:r>
              <a:rPr lang="nl-BE" sz="1800">
                <a:effectLst/>
                <a:latin typeface="Poppins" panose="00000500000000000000" pitchFamily="2" charset="0"/>
                <a:ea typeface="Gill Sans MT" panose="020B0502020104020203" pitchFamily="34" charset="0"/>
                <a:cs typeface="Poppins" panose="00000500000000000000" pitchFamily="2" charset="0"/>
              </a:rPr>
              <a:t>Mensen begrijpen culturele nuances, humor en context die voor machines moeilijker zijn.</a:t>
            </a:r>
            <a:endParaRPr lang="en-GB" sz="1800">
              <a:effectLst/>
              <a:latin typeface="Poppins" panose="00000500000000000000" pitchFamily="2" charset="0"/>
              <a:ea typeface="Gill Sans MT" panose="020B0502020104020203" pitchFamily="34" charset="0"/>
              <a:cs typeface="Majalla U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14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dirty="0">
                <a:effectLst/>
                <a:latin typeface="Poppins" panose="00000500000000000000" pitchFamily="2" charset="0"/>
                <a:ea typeface="Gill Sans MT" panose="020B0502020104020203" pitchFamily="34" charset="0"/>
                <a:cs typeface="Poppins" panose="00000500000000000000" pitchFamily="2" charset="0"/>
              </a:rPr>
              <a:t>Begin met een korte herhaling van de vorige les en vraag de leerlingen hoe ze denken dat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een verhaal kon schrijven zoals zij deden. Open het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-platform en begin een gesprek om dit te verkennen.</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 </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Open het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-platform en typ ‘Hoi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a:t>
            </a:r>
            <a:r>
              <a:rPr lang="nl-BE" sz="18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800" dirty="0">
                <a:effectLst/>
                <a:latin typeface="Poppins" panose="00000500000000000000" pitchFamily="2" charset="0"/>
                <a:ea typeface="Gill Sans MT" panose="020B0502020104020203" pitchFamily="34" charset="0"/>
                <a:cs typeface="Poppins" panose="00000500000000000000" pitchFamily="2" charset="0"/>
              </a:rPr>
              <a:t> zal reageren met iets als ‘Hallo! Hoe kan ik je helpen vandaag?’</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cs typeface="Poppins" panose="00000500000000000000" pitchFamily="2" charset="0"/>
              </a:rPr>
              <a:t> </a:t>
            </a:r>
            <a:endParaRPr lang="en-GB" sz="1800" dirty="0">
              <a:effectLst/>
              <a:latin typeface="Poppins" panose="00000500000000000000" pitchFamily="2" charset="0"/>
              <a:ea typeface="Gill Sans MT" panose="020B0502020104020203" pitchFamily="34" charset="0"/>
              <a:cs typeface="Majalla UI"/>
            </a:endParaRPr>
          </a:p>
          <a:p>
            <a:r>
              <a:rPr lang="nl-BE" sz="1800" dirty="0">
                <a:effectLst/>
                <a:latin typeface="Poppins" panose="00000500000000000000" pitchFamily="2" charset="0"/>
                <a:ea typeface="Gill Sans MT" panose="020B0502020104020203" pitchFamily="34" charset="0"/>
              </a:rPr>
              <a:t>Vraag bijvoorbeeld: “Tijdens onze vorige les hebben we allemaal verhalen van vijf zinnen geschreven. Jij hebt ook een verhaal geschreven. Hoe heb je dat gedaan?” Bespreek met de leerlingen het antwoord. Hieronder alvast een voorbeeld van deze conversatie.</a:t>
            </a:r>
            <a:endParaRPr lang="en-GB" dirty="0"/>
          </a:p>
        </p:txBody>
      </p:sp>
      <p:sp>
        <p:nvSpPr>
          <p:cNvPr id="4" name="Slide Number Placeholder 3"/>
          <p:cNvSpPr>
            <a:spLocks noGrp="1"/>
          </p:cNvSpPr>
          <p:nvPr>
            <p:ph type="sldNum" sz="quarter" idx="5"/>
          </p:nvPr>
        </p:nvSpPr>
        <p:spPr/>
        <p:txBody>
          <a:bodyPr/>
          <a:lstStyle/>
          <a:p>
            <a:fld id="{4C968F55-961B-4CA3-9868-BFFE4327ECBA}" type="slidenum">
              <a:rPr lang="en-GB" smtClean="0"/>
              <a:t>9</a:t>
            </a:fld>
            <a:endParaRPr lang="en-GB"/>
          </a:p>
        </p:txBody>
      </p:sp>
    </p:spTree>
    <p:extLst>
      <p:ext uri="{BB962C8B-B14F-4D97-AF65-F5344CB8AC3E}">
        <p14:creationId xmlns:p14="http://schemas.microsoft.com/office/powerpoint/2010/main" val="2964089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dirty="0">
                <a:effectLst/>
                <a:latin typeface="Poppins" panose="00000500000000000000" pitchFamily="2" charset="0"/>
                <a:ea typeface="Gill Sans MT" panose="020B0502020104020203" pitchFamily="34" charset="0"/>
                <a:cs typeface="Poppins" panose="00000500000000000000" pitchFamily="2" charset="0"/>
              </a:rPr>
              <a:t>Tijdens de opdrachten en gesprekken over kennisontdekking en creativiteit hebben leerlingen kunnen nadenken over de voordelen en de nadelen van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 </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Zijn deze antwoorden altijd correct?</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Kunnen deze antwoorden vertekend (</a:t>
            </a:r>
            <a:r>
              <a:rPr lang="nl-BE" sz="1200" dirty="0" err="1">
                <a:effectLst/>
                <a:latin typeface="Poppins" panose="00000500000000000000" pitchFamily="2" charset="0"/>
                <a:ea typeface="Gill Sans MT" panose="020B0502020104020203" pitchFamily="34" charset="0"/>
                <a:cs typeface="Poppins" panose="00000500000000000000" pitchFamily="2" charset="0"/>
              </a:rPr>
              <a:t>biased</a:t>
            </a:r>
            <a:r>
              <a:rPr lang="nl-BE" sz="1200" dirty="0">
                <a:effectLst/>
                <a:latin typeface="Poppins" panose="00000500000000000000" pitchFamily="2" charset="0"/>
                <a:ea typeface="Gill Sans MT" panose="020B0502020104020203" pitchFamily="34" charset="0"/>
                <a:cs typeface="Poppins" panose="00000500000000000000" pitchFamily="2" charset="0"/>
              </a:rPr>
              <a:t>/bevooroordeeld) zijn?</a:t>
            </a:r>
            <a:br>
              <a:rPr lang="nl-BE" sz="1200" dirty="0">
                <a:effectLst/>
                <a:latin typeface="Poppins" panose="00000500000000000000" pitchFamily="2" charset="0"/>
                <a:ea typeface="Gill Sans MT" panose="020B0502020104020203" pitchFamily="34" charset="0"/>
                <a:cs typeface="Poppins" panose="00000500000000000000" pitchFamily="2" charset="0"/>
              </a:rPr>
            </a:br>
            <a:r>
              <a:rPr lang="nl-BE" sz="1200" dirty="0" err="1">
                <a:effectLst/>
                <a:latin typeface="Poppins" panose="00000500000000000000" pitchFamily="2" charset="0"/>
                <a:ea typeface="Gill Sans MT" panose="020B0502020104020203" pitchFamily="34" charset="0"/>
                <a:cs typeface="Poppins" panose="00000500000000000000" pitchFamily="2" charset="0"/>
              </a:rPr>
              <a:t>Zoja</a:t>
            </a:r>
            <a:r>
              <a:rPr lang="nl-BE" sz="1200" dirty="0">
                <a:effectLst/>
                <a:latin typeface="Poppins" panose="00000500000000000000" pitchFamily="2" charset="0"/>
                <a:ea typeface="Gill Sans MT" panose="020B0502020104020203" pitchFamily="34" charset="0"/>
                <a:cs typeface="Poppins" panose="00000500000000000000" pitchFamily="2" charset="0"/>
              </a:rPr>
              <a:t>, op welke manier(en)? (Leg de link met de datasets en de laatste fase ‘menselijker maken’ in het leerproces van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Alle data die gebruikt werd is een afspiegeling van de maatschappij: Alle goeie dingen, maar ook alle slecht dingen....)</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Blik kort terug naar de ‘conclusie over de vraag of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creatief is.</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 </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Kom samen met de leerlingen tot de conclusie dat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een handige tool is voor mensen, maar we waar wel kritisch moeten leren naar kijken.</a:t>
            </a:r>
            <a:endParaRPr lang="en-GB" sz="12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3696538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Voorbeeld van een wiskundig vraagstuk dat </a:t>
            </a:r>
            <a:r>
              <a:rPr lang="nl-BE" err="1"/>
              <a:t>ChatGPT</a:t>
            </a:r>
            <a:r>
              <a:rPr lang="nl-BE"/>
              <a:t> verkeerd oplost.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913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287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3300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9310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dirty="0">
                <a:effectLst/>
                <a:latin typeface="Poppins" panose="00000500000000000000" pitchFamily="2" charset="0"/>
                <a:ea typeface="Gill Sans MT" panose="020B0502020104020203" pitchFamily="34" charset="0"/>
                <a:cs typeface="Poppins" panose="00000500000000000000" pitchFamily="2" charset="0"/>
              </a:rPr>
              <a:t>Vraag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‘Vertel een mop over een leerkracht, genaamd (zelf naam invoeren)’. Lees en bespreek het antwoord met de klas.</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 </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Vraag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om een mop te vertellen over “MIJN leerkracht, genaamd (voeg je eigen naam toe)”. Bespreek opnieuw het antwoord met de leerlingen. Ze zullen merken dat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een grap maakt over een hypothetische persoon.  </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 </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Herhaal met dit voorbeeld wat ze geleerd hebben over kennisontdekking, creativiteit en de beperkingen van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in de vorige les.</a:t>
            </a:r>
            <a:endParaRPr lang="en-GB" sz="1200" dirty="0">
              <a:effectLst/>
              <a:latin typeface="Poppins" panose="00000500000000000000" pitchFamily="2" charset="0"/>
              <a:ea typeface="Gill Sans MT" panose="020B0502020104020203" pitchFamily="34" charset="0"/>
              <a:cs typeface="Majalla UI"/>
            </a:endParaRPr>
          </a:p>
          <a:p>
            <a:endParaRPr lang="en-GB" dirty="0"/>
          </a:p>
        </p:txBody>
      </p:sp>
      <p:sp>
        <p:nvSpPr>
          <p:cNvPr id="4" name="Slide Number Placeholder 3"/>
          <p:cNvSpPr>
            <a:spLocks noGrp="1"/>
          </p:cNvSpPr>
          <p:nvPr>
            <p:ph type="sldNum" sz="quarter" idx="5"/>
          </p:nvPr>
        </p:nvSpPr>
        <p:spPr/>
        <p:txBody>
          <a:bodyPr/>
          <a:lstStyle/>
          <a:p>
            <a:fld id="{4C968F55-961B-4CA3-9868-BFFE4327ECBA}" type="slidenum">
              <a:rPr lang="en-GB" smtClean="0"/>
              <a:t>59</a:t>
            </a:fld>
            <a:endParaRPr lang="en-GB"/>
          </a:p>
        </p:txBody>
      </p:sp>
    </p:spTree>
    <p:extLst>
      <p:ext uri="{BB962C8B-B14F-4D97-AF65-F5344CB8AC3E}">
        <p14:creationId xmlns:p14="http://schemas.microsoft.com/office/powerpoint/2010/main" val="37184195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a:effectLst/>
                <a:latin typeface="Poppins" panose="00000500000000000000" pitchFamily="2" charset="0"/>
                <a:ea typeface="Gill Sans MT" panose="020B0502020104020203" pitchFamily="34" charset="0"/>
                <a:cs typeface="Poppins" panose="00000500000000000000" pitchFamily="2" charset="0"/>
              </a:rPr>
              <a:t>Vraag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‘Vertel een mop over een leerkracht, genaamd (zelf naam invoeren)’. Lees en bespreek het antwoord met de klas.</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 </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Vraag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om een mop te vertellen over “MIJN leerkracht, genaamd (voeg je eigen naam toe)”. Bespreek opnieuw het antwoord met de leerlingen. Ze zullen merken dat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een grap maakt over een hypothetische persoon.  </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 </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Herhaal met dit voorbeeld wat ze geleerd hebben over kennisontdekking, creativiteit en de beperkingen van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in de vorige les.</a:t>
            </a:r>
            <a:endParaRPr lang="en-GB" sz="1800">
              <a:effectLst/>
              <a:latin typeface="Poppins" panose="00000500000000000000" pitchFamily="2" charset="0"/>
              <a:ea typeface="Gill Sans MT" panose="020B0502020104020203" pitchFamily="34" charset="0"/>
              <a:cs typeface="Majalla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610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Moedig de leerlingen aan om ruimdenkend en creatief te zijn voor het gebruik van deze tool. Indien de leerlingen niet echt tot iets komen, typ dan in </a:t>
            </a:r>
            <a:r>
              <a:rPr lang="nl-BE" dirty="0" err="1"/>
              <a:t>ChatGPT</a:t>
            </a:r>
            <a:r>
              <a:rPr lang="nl-BE" dirty="0"/>
              <a:t> ‘</a:t>
            </a:r>
            <a:r>
              <a:rPr lang="nl-BE" i="1" dirty="0"/>
              <a:t>Help me een uitnodiging te sturen voor mijn (leeftijd) verjaardagsfeest</a:t>
            </a:r>
            <a:r>
              <a:rPr lang="nl-BE" dirty="0"/>
              <a:t>’. Projecteer het antwoord op het scherm. Zodra de leerlingen met andere goede ideeën komen, kan je ze voor klas uitproberen in </a:t>
            </a:r>
            <a:r>
              <a:rPr lang="nl-BE" dirty="0" err="1"/>
              <a:t>ChatGPT</a:t>
            </a:r>
            <a:r>
              <a:rPr lang="nl-BE" dirty="0"/>
              <a:t>.</a:t>
            </a:r>
          </a:p>
          <a:p>
            <a:endParaRPr lang="nl-BE" dirty="0"/>
          </a:p>
        </p:txBody>
      </p:sp>
    </p:spTree>
    <p:extLst>
      <p:ext uri="{BB962C8B-B14F-4D97-AF65-F5344CB8AC3E}">
        <p14:creationId xmlns:p14="http://schemas.microsoft.com/office/powerpoint/2010/main" val="11684546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a:effectLst/>
                <a:latin typeface="Poppins" panose="00000500000000000000" pitchFamily="2" charset="0"/>
                <a:ea typeface="Gill Sans MT" panose="020B0502020104020203" pitchFamily="34" charset="0"/>
              </a:rPr>
              <a:t>Vraag hen zowel de voordelen en de risico’s op te lijsten. Maak een overzicht op het bord.</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8860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Zie handleiding voor extra info over bovenstaande punten.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388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dirty="0">
                <a:effectLst/>
                <a:latin typeface="Poppins" panose="00000500000000000000" pitchFamily="2" charset="0"/>
                <a:ea typeface="Gill Sans MT" panose="020B0502020104020203" pitchFamily="34" charset="0"/>
              </a:rPr>
              <a:t>Open de presentatie en leg uit dat we dieper zullen ingaan op de werking van </a:t>
            </a:r>
            <a:r>
              <a:rPr lang="nl-BE" sz="1800" dirty="0" err="1">
                <a:effectLst/>
                <a:latin typeface="Poppins" panose="00000500000000000000" pitchFamily="2" charset="0"/>
                <a:ea typeface="Gill Sans MT" panose="020B0502020104020203" pitchFamily="34" charset="0"/>
              </a:rPr>
              <a:t>ChatGPT</a:t>
            </a:r>
            <a:r>
              <a:rPr lang="nl-BE" sz="1800" dirty="0">
                <a:effectLst/>
                <a:latin typeface="Poppins" panose="00000500000000000000" pitchFamily="2" charset="0"/>
                <a:ea typeface="Gill Sans MT" panose="020B0502020104020203" pitchFamily="34" charset="0"/>
              </a:rPr>
              <a:t> en het GPT-taalmodel dat erachter zit. </a:t>
            </a:r>
            <a:endParaRPr lang="nl-BE" dirty="0"/>
          </a:p>
        </p:txBody>
      </p:sp>
    </p:spTree>
    <p:extLst>
      <p:ext uri="{BB962C8B-B14F-4D97-AF65-F5344CB8AC3E}">
        <p14:creationId xmlns:p14="http://schemas.microsoft.com/office/powerpoint/2010/main" val="620363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Poppins" panose="00000500000000000000" pitchFamily="2" charset="0"/>
                <a:ea typeface="Gill Sans MT" panose="020B0502020104020203" pitchFamily="34" charset="0"/>
                <a:cs typeface="Poppins" panose="00000500000000000000" pitchFamily="2" charset="0"/>
              </a:rPr>
              <a:t>Leg uit aan de klas dat veel mensen bezorgd zijn over hoe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en andere AI-technologieën gebruikt kunnen worden in de toekomst. Vraag hen of ze jobs kunnen bedenken die zullen veranderen door tools zoals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a:t>
            </a:r>
            <a:r>
              <a:rPr lang="nl-BE" sz="1200" dirty="0"/>
              <a:t>Als ze het zelf niet ter sprake brengen, vraag hen dan om na te denken over nieuwsverslaggevers of vertegenwoordigers van de klantenservice. Zal </a:t>
            </a:r>
            <a:r>
              <a:rPr lang="nl-BE" sz="1200" dirty="0" err="1"/>
              <a:t>ChatGPT</a:t>
            </a:r>
            <a:r>
              <a:rPr lang="nl-BE" sz="1200" dirty="0"/>
              <a:t> kun jobs beter of slechter maken? Hoe en waarom?</a:t>
            </a:r>
          </a:p>
          <a:p>
            <a:endParaRPr lang="nl-BE" dirty="0"/>
          </a:p>
        </p:txBody>
      </p:sp>
    </p:spTree>
    <p:extLst>
      <p:ext uri="{BB962C8B-B14F-4D97-AF65-F5344CB8AC3E}">
        <p14:creationId xmlns:p14="http://schemas.microsoft.com/office/powerpoint/2010/main" val="2467482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a:effectLst/>
                <a:latin typeface="Poppins" panose="00000500000000000000" pitchFamily="2" charset="0"/>
                <a:ea typeface="Gill Sans MT" panose="020B0502020104020203" pitchFamily="34" charset="0"/>
                <a:cs typeface="Poppins" panose="00000500000000000000" pitchFamily="2" charset="0"/>
              </a:rPr>
              <a:t>Geef aan dat ze in groepen verschillende beroepen zullen verkennen en de mogelijke impact van AI op die beroepen zullen onderzoeken.</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 </a:t>
            </a:r>
            <a:endParaRPr lang="en-GB" sz="1800">
              <a:effectLst/>
              <a:latin typeface="Poppins" panose="00000500000000000000" pitchFamily="2" charset="0"/>
              <a:ea typeface="Gill Sans MT" panose="020B0502020104020203" pitchFamily="34" charset="0"/>
              <a:cs typeface="Majalla UI"/>
            </a:endParaRPr>
          </a:p>
          <a:p>
            <a:r>
              <a:rPr lang="nl-BE" sz="1800" i="1">
                <a:effectLst/>
                <a:latin typeface="Poppins" panose="00000500000000000000" pitchFamily="2" charset="0"/>
                <a:ea typeface="Gill Sans MT" panose="020B0502020104020203" pitchFamily="34" charset="0"/>
                <a:cs typeface="Poppins" panose="00000500000000000000" pitchFamily="2" charset="0"/>
              </a:rPr>
              <a:t>Opdracht:</a:t>
            </a:r>
            <a:r>
              <a:rPr lang="nl-BE" sz="1800">
                <a:effectLst/>
                <a:latin typeface="Poppins" panose="00000500000000000000" pitchFamily="2" charset="0"/>
                <a:ea typeface="Gill Sans MT" panose="020B0502020104020203" pitchFamily="34" charset="0"/>
                <a:cs typeface="Poppins" panose="00000500000000000000" pitchFamily="2" charset="0"/>
              </a:rPr>
              <a:t> </a:t>
            </a:r>
          </a:p>
          <a:p>
            <a:r>
              <a:rPr lang="nl-BE" sz="1800">
                <a:effectLst/>
                <a:latin typeface="Poppins" panose="00000500000000000000" pitchFamily="2" charset="0"/>
                <a:ea typeface="Gill Sans MT" panose="020B0502020104020203" pitchFamily="34" charset="0"/>
                <a:cs typeface="Poppins" panose="00000500000000000000" pitchFamily="2" charset="0"/>
              </a:rPr>
              <a:t>Verdeel de leerlingen in kleine groepjes en geef elke groep een kaart met een beschrijving van een persoon die zijn of haar beroep uitlegt en bespreekt welk positieve en negatieve impact ze denken dat AI kan hebben op hun job.  </a:t>
            </a:r>
            <a:endParaRPr lang="en-GB" sz="1800">
              <a:effectLst/>
              <a:latin typeface="Poppins" panose="00000500000000000000" pitchFamily="2" charset="0"/>
              <a:ea typeface="Gill Sans MT" panose="020B0502020104020203" pitchFamily="34" charset="0"/>
              <a:cs typeface="Majalla UI"/>
            </a:endParaRPr>
          </a:p>
          <a:p>
            <a:endParaRPr lang="en-GB"/>
          </a:p>
          <a:p>
            <a:r>
              <a:rPr lang="nl-BE" sz="1800">
                <a:effectLst/>
                <a:latin typeface="Poppins" panose="00000500000000000000" pitchFamily="2" charset="0"/>
                <a:ea typeface="Gill Sans MT" panose="020B0502020104020203" pitchFamily="34" charset="0"/>
                <a:cs typeface="Poppins" panose="00000500000000000000" pitchFamily="2" charset="0"/>
              </a:rPr>
              <a:t>Geef elke groep een kaart met een beschrijving van een persoon die zijn of haar beroep uitlegt en laat de leerlingen het volgende onderzoeken:</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a:effectLst/>
                <a:latin typeface="Poppins" panose="00000500000000000000" pitchFamily="2" charset="0"/>
                <a:ea typeface="Gill Sans MT" panose="020B0502020104020203" pitchFamily="34" charset="0"/>
                <a:cs typeface="Poppins" panose="00000500000000000000" pitchFamily="2" charset="0"/>
              </a:rPr>
              <a:t>Welke positieve impact kan AI hebben op dit beroep?</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a:effectLst/>
                <a:latin typeface="Poppins" panose="00000500000000000000" pitchFamily="2" charset="0"/>
                <a:ea typeface="Gill Sans MT" panose="020B0502020104020203" pitchFamily="34" charset="0"/>
                <a:cs typeface="Poppins" panose="00000500000000000000" pitchFamily="2" charset="0"/>
              </a:rPr>
              <a:t>Welke negatieve impact kan AI hebben op dit beroep?</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800">
                <a:effectLst/>
                <a:latin typeface="Poppins" panose="00000500000000000000" pitchFamily="2" charset="0"/>
                <a:ea typeface="Gill Sans MT" panose="020B0502020104020203" pitchFamily="34" charset="0"/>
                <a:cs typeface="Poppins" panose="00000500000000000000" pitchFamily="2" charset="0"/>
              </a:rPr>
              <a:t>Wat is de aanbeveling van de groep voor een optimale invulling van dit beroep?</a:t>
            </a:r>
            <a:endParaRPr lang="en-GB" sz="1800">
              <a:effectLst/>
              <a:latin typeface="Poppins" panose="00000500000000000000" pitchFamily="2" charset="0"/>
              <a:ea typeface="Gill Sans MT" panose="020B0502020104020203" pitchFamily="34" charset="0"/>
              <a:cs typeface="Majalla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b="1">
                <a:effectLst/>
                <a:latin typeface="Poppins" panose="00000500000000000000" pitchFamily="2" charset="0"/>
                <a:ea typeface="Gill Sans MT" panose="020B0502020104020203" pitchFamily="34" charset="0"/>
                <a:cs typeface="Poppins" panose="00000500000000000000" pitchFamily="2" charset="0"/>
                <a:sym typeface="Wingdings" panose="05000000000000000000" pitchFamily="2" charset="2"/>
              </a:rPr>
              <a:t> </a:t>
            </a:r>
            <a:r>
              <a:rPr lang="nl-BE" sz="1800" b="1">
                <a:effectLst/>
                <a:latin typeface="Poppins" panose="00000500000000000000" pitchFamily="2" charset="0"/>
                <a:ea typeface="Gill Sans MT" panose="020B0502020104020203" pitchFamily="34" charset="0"/>
                <a:cs typeface="Poppins" panose="00000500000000000000" pitchFamily="2" charset="0"/>
              </a:rPr>
              <a:t>Benadruk dat ze zelf nog extra voordelen en nadelen van AI mogen toevoegen! </a:t>
            </a:r>
            <a:endParaRPr lang="en-GB" sz="1800" b="1">
              <a:effectLst/>
              <a:latin typeface="Poppins" panose="00000500000000000000" pitchFamily="2" charset="0"/>
              <a:ea typeface="Gill Sans MT" panose="020B0502020104020203" pitchFamily="34" charset="0"/>
              <a:cs typeface="Poppins" panose="00000500000000000000" pitchFamily="2" charset="0"/>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a:effectLst/>
                <a:latin typeface="Poppins" panose="00000500000000000000" pitchFamily="2" charset="0"/>
                <a:ea typeface="Gill Sans MT" panose="020B0502020104020203" pitchFamily="34" charset="0"/>
                <a:cs typeface="Poppins" panose="00000500000000000000" pitchFamily="2" charset="0"/>
              </a:rPr>
              <a:t>Laat elke groep kort hun bevindingen presenteren en moedig een discussie aan over patronen en trends. </a:t>
            </a:r>
            <a:endParaRPr lang="en-GB" sz="1800">
              <a:effectLst/>
              <a:latin typeface="Poppins" panose="00000500000000000000" pitchFamily="2" charset="0"/>
              <a:ea typeface="Gill Sans MT" panose="020B0502020104020203" pitchFamily="34" charset="0"/>
              <a:cs typeface="Majalla U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4659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a:effectLst/>
                <a:latin typeface="Poppins" panose="00000500000000000000" pitchFamily="2" charset="0"/>
                <a:ea typeface="Gill Sans MT" panose="020B0502020104020203" pitchFamily="34" charset="0"/>
                <a:cs typeface="Poppins" panose="00000500000000000000" pitchFamily="2" charset="0"/>
              </a:rPr>
              <a:t>Maak een overzicht op het bord.</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AI?</a:t>
            </a:r>
            <a:r>
              <a:rPr lang="en-GB" sz="1800">
                <a:effectLst/>
                <a:latin typeface="Poppins" panose="00000500000000000000" pitchFamily="2" charset="0"/>
                <a:ea typeface="Gill Sans MT" panose="020B0502020104020203" pitchFamily="34" charset="0"/>
                <a:cs typeface="Poppins" panose="00000500000000000000" pitchFamily="2" charset="0"/>
              </a:rPr>
              <a:t>						</a:t>
            </a:r>
            <a:r>
              <a:rPr lang="nl-BE" sz="1800">
                <a:effectLst/>
                <a:latin typeface="Poppins" panose="00000500000000000000" pitchFamily="2" charset="0"/>
                <a:ea typeface="Gill Sans MT" panose="020B0502020104020203" pitchFamily="34" charset="0"/>
                <a:cs typeface="Poppins" panose="00000500000000000000" pitchFamily="2" charset="0"/>
              </a:rPr>
              <a:t>Mens?</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Repetitief werk</a:t>
            </a:r>
            <a:r>
              <a:rPr lang="en-GB" sz="1800">
                <a:effectLst/>
                <a:latin typeface="Poppins" panose="00000500000000000000" pitchFamily="2" charset="0"/>
                <a:ea typeface="Gill Sans MT" panose="020B0502020104020203" pitchFamily="34" charset="0"/>
                <a:cs typeface="Poppins" panose="00000500000000000000" pitchFamily="2" charset="0"/>
              </a:rPr>
              <a:t>					</a:t>
            </a:r>
            <a:r>
              <a:rPr lang="nl-BE" sz="1800">
                <a:effectLst/>
                <a:latin typeface="Poppins" panose="00000500000000000000" pitchFamily="2" charset="0"/>
                <a:ea typeface="Gill Sans MT" panose="020B0502020104020203" pitchFamily="34" charset="0"/>
                <a:cs typeface="Poppins" panose="00000500000000000000" pitchFamily="2" charset="0"/>
              </a:rPr>
              <a:t>Menselijk contact</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Grote hoeveelheden data verwerken om op zoek naar patronen en te leren.</a:t>
            </a:r>
            <a:r>
              <a:rPr lang="en-GB" sz="1800">
                <a:effectLst/>
                <a:latin typeface="Poppins" panose="00000500000000000000" pitchFamily="2" charset="0"/>
                <a:ea typeface="Gill Sans MT" panose="020B0502020104020203" pitchFamily="34" charset="0"/>
                <a:cs typeface="Poppins" panose="00000500000000000000" pitchFamily="2" charset="0"/>
              </a:rPr>
              <a:t>	</a:t>
            </a:r>
            <a:r>
              <a:rPr lang="nl-BE" sz="1800">
                <a:effectLst/>
                <a:latin typeface="Poppins" panose="00000500000000000000" pitchFamily="2" charset="0"/>
                <a:ea typeface="Gill Sans MT" panose="020B0502020104020203" pitchFamily="34" charset="0"/>
                <a:cs typeface="Poppins" panose="00000500000000000000" pitchFamily="2" charset="0"/>
              </a:rPr>
              <a:t>Eindverantwoordelijke (overzicht houden)</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Brainstormtool</a:t>
            </a:r>
            <a:r>
              <a:rPr lang="en-GB" sz="1800">
                <a:effectLst/>
                <a:latin typeface="Poppins" panose="00000500000000000000" pitchFamily="2" charset="0"/>
                <a:ea typeface="Gill Sans MT" panose="020B0502020104020203" pitchFamily="34" charset="0"/>
                <a:cs typeface="Poppins" panose="00000500000000000000" pitchFamily="2" charset="0"/>
              </a:rPr>
              <a:t>					</a:t>
            </a:r>
            <a:r>
              <a:rPr lang="nl-BE" sz="1800">
                <a:effectLst/>
                <a:latin typeface="Poppins" panose="00000500000000000000" pitchFamily="2" charset="0"/>
                <a:ea typeface="Gill Sans MT" panose="020B0502020104020203" pitchFamily="34" charset="0"/>
                <a:cs typeface="Poppins" panose="00000500000000000000" pitchFamily="2" charset="0"/>
              </a:rPr>
              <a:t>Menselijke intuïtie</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a:t>
            </a:r>
            <a:r>
              <a:rPr lang="en-GB" sz="1800">
                <a:effectLst/>
                <a:latin typeface="Poppins" panose="00000500000000000000" pitchFamily="2" charset="0"/>
                <a:ea typeface="Gill Sans MT" panose="020B0502020104020203" pitchFamily="34" charset="0"/>
                <a:cs typeface="Poppins" panose="00000500000000000000" pitchFamily="2" charset="0"/>
              </a:rPr>
              <a:t>						</a:t>
            </a:r>
            <a:r>
              <a:rPr lang="nl-BE" sz="1800">
                <a:effectLst/>
                <a:latin typeface="Poppins" panose="00000500000000000000" pitchFamily="2" charset="0"/>
                <a:ea typeface="Gill Sans MT" panose="020B0502020104020203" pitchFamily="34" charset="0"/>
                <a:cs typeface="Poppins" panose="00000500000000000000" pitchFamily="2" charset="0"/>
              </a:rPr>
              <a:t>...</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 </a:t>
            </a:r>
            <a:endParaRPr lang="en-GB" sz="1800">
              <a:effectLst/>
              <a:latin typeface="Poppins" panose="00000500000000000000" pitchFamily="2" charset="0"/>
              <a:ea typeface="Gill Sans MT" panose="020B0502020104020203" pitchFamily="34" charset="0"/>
              <a:cs typeface="Majalla UI"/>
            </a:endParaRPr>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66</a:t>
            </a:fld>
            <a:endParaRPr lang="en-GB"/>
          </a:p>
        </p:txBody>
      </p:sp>
    </p:spTree>
    <p:extLst>
      <p:ext uri="{BB962C8B-B14F-4D97-AF65-F5344CB8AC3E}">
        <p14:creationId xmlns:p14="http://schemas.microsoft.com/office/powerpoint/2010/main" val="17666400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b="1">
                <a:effectLst/>
                <a:latin typeface="Poppins" panose="00000500000000000000" pitchFamily="2" charset="0"/>
                <a:ea typeface="Gill Sans MT" panose="020B0502020104020203" pitchFamily="34" charset="0"/>
                <a:cs typeface="Poppins" panose="00000500000000000000" pitchFamily="2" charset="0"/>
              </a:rPr>
              <a:t>Reflectie</a:t>
            </a:r>
            <a:r>
              <a:rPr lang="nl-BE" sz="1800">
                <a:effectLst/>
                <a:latin typeface="Poppins" panose="00000500000000000000" pitchFamily="2" charset="0"/>
                <a:ea typeface="Gill Sans MT" panose="020B0502020104020203" pitchFamily="34" charset="0"/>
                <a:cs typeface="Poppins" panose="00000500000000000000" pitchFamily="2" charset="0"/>
              </a:rPr>
              <a:t>:</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Besluit dat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geen menselijke kennis en ervaring vervangt. Taken die menselijke input, complexe sociale interactie, toekomstvoorspellingen en ethische besluitvorming vereisen, zoals die van dokters, advocaten, adviseurs, leraren, enzovoort, mogen niet louter door AI-tools worden overgenomen. In plaats daarvan kunnen dergelijke tools helpen bij minder belangrijk werk, waardoor professionals meer tijd kunnen besteden aan taken waar menselijke betrokkenheid essentieel is.</a:t>
            </a:r>
            <a:endParaRPr lang="en-GB" sz="1800">
              <a:effectLst/>
              <a:latin typeface="Poppins" panose="00000500000000000000" pitchFamily="2" charset="0"/>
              <a:ea typeface="Gill Sans MT" panose="020B0502020104020203" pitchFamily="34" charset="0"/>
              <a:cs typeface="Majalla UI"/>
            </a:endParaRPr>
          </a:p>
          <a:p>
            <a:endParaRPr lang="en-GB"/>
          </a:p>
        </p:txBody>
      </p:sp>
      <p:sp>
        <p:nvSpPr>
          <p:cNvPr id="4" name="Slide Number Placeholder 3"/>
          <p:cNvSpPr>
            <a:spLocks noGrp="1"/>
          </p:cNvSpPr>
          <p:nvPr>
            <p:ph type="sldNum" sz="quarter" idx="5"/>
          </p:nvPr>
        </p:nvSpPr>
        <p:spPr/>
        <p:txBody>
          <a:bodyPr/>
          <a:lstStyle/>
          <a:p>
            <a:fld id="{4C968F55-961B-4CA3-9868-BFFE4327ECBA}" type="slidenum">
              <a:rPr lang="en-GB" smtClean="0"/>
              <a:t>67</a:t>
            </a:fld>
            <a:endParaRPr lang="en-GB"/>
          </a:p>
        </p:txBody>
      </p:sp>
    </p:spTree>
    <p:extLst>
      <p:ext uri="{BB962C8B-B14F-4D97-AF65-F5344CB8AC3E}">
        <p14:creationId xmlns:p14="http://schemas.microsoft.com/office/powerpoint/2010/main" val="39359627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dirty="0">
                <a:effectLst/>
                <a:latin typeface="Poppins" panose="00000500000000000000" pitchFamily="2" charset="0"/>
                <a:ea typeface="Gill Sans MT" panose="020B0502020104020203" pitchFamily="34" charset="0"/>
                <a:cs typeface="Poppins" panose="00000500000000000000" pitchFamily="2" charset="0"/>
              </a:rPr>
              <a:t>Grijp terug naar het verhaal van Charlotte, de lerares, die zich zorgen maakte over de invloed van AI, met name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op haar job. Vraag de leerlingen welke taken zij denken dat leerkrachten zouden willen/kunnen overlaten aan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Wat zouden zij als leerlingen willen overlaten aan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 </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Geef de leerlingen eventueel op voorhand wat tijd om hierover na te denken. </a:t>
            </a:r>
            <a:endParaRPr lang="en-GB" sz="1200" dirty="0">
              <a:effectLst/>
              <a:latin typeface="Poppins" panose="00000500000000000000" pitchFamily="2" charset="0"/>
              <a:ea typeface="Gill Sans MT" panose="020B0502020104020203" pitchFamily="34" charset="0"/>
              <a:cs typeface="Majalla UI"/>
            </a:endParaRPr>
          </a:p>
          <a:p>
            <a:endParaRPr lang="nl-BE" sz="1200" u="sng" dirty="0">
              <a:effectLst/>
              <a:latin typeface="Poppins" panose="00000500000000000000" pitchFamily="2" charset="0"/>
              <a:ea typeface="Gill Sans MT" panose="020B0502020104020203" pitchFamily="34" charset="0"/>
              <a:cs typeface="Poppins" panose="00000500000000000000" pitchFamily="2" charset="0"/>
            </a:endParaRPr>
          </a:p>
          <a:p>
            <a:r>
              <a:rPr lang="nl-BE" sz="1200" u="sng" dirty="0">
                <a:effectLst/>
                <a:latin typeface="Poppins" panose="00000500000000000000" pitchFamily="2" charset="0"/>
                <a:ea typeface="Gill Sans MT" panose="020B0502020104020203" pitchFamily="34" charset="0"/>
                <a:cs typeface="Poppins" panose="00000500000000000000" pitchFamily="2" charset="0"/>
              </a:rPr>
              <a:t>Debat:</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Vinden jullie dat tools zoals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door leerlingen op school gebruikt mogen worden? </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Zo ja, op welke manier en voor welke soort opdrachten? Voor alle opdrachten of welke dan specifiek wel/niet? hoe en voor welke opdrachten? </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Kan deze tool gebruikt worden om het leren en studeren te ondersteunen? Beargumenteer!</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tabLst>
                <a:tab pos="457200" algn="l"/>
              </a:tabLst>
            </a:pPr>
            <a:r>
              <a:rPr lang="nl-BE" sz="1200" dirty="0">
                <a:effectLst/>
                <a:latin typeface="Poppins" panose="00000500000000000000" pitchFamily="2" charset="0"/>
                <a:ea typeface="Gill Sans MT" panose="020B0502020104020203" pitchFamily="34" charset="0"/>
                <a:cs typeface="Poppins" panose="00000500000000000000" pitchFamily="2" charset="0"/>
              </a:rPr>
              <a:t>Mogen leerkrachten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gebruiken op school? Waarom wel/niet? Mogen ze het gebruiken om opdrachten voor leerlingen te genereren of voor andere doeleinden?</a:t>
            </a:r>
            <a:endParaRPr lang="en-GB" sz="12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16600634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200" dirty="0">
                <a:effectLst/>
                <a:latin typeface="Poppins" panose="00000500000000000000" pitchFamily="2" charset="0"/>
                <a:ea typeface="Gill Sans MT" panose="020B0502020104020203" pitchFamily="34" charset="0"/>
                <a:cs typeface="Poppins" panose="00000500000000000000" pitchFamily="2" charset="0"/>
              </a:rPr>
              <a:t>Voeg het onderwerp ‘Rekenmachines’ toe aan het debat. </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Vergelijk het gebruik van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met het gebruik van een rekenmachine. Vraag leerlingen naar de verschillen of gelijkenissen het gebruik van een rekenmachine </a:t>
            </a:r>
            <a:r>
              <a:rPr lang="nl-BE" sz="1200" dirty="0">
                <a:effectLst/>
                <a:latin typeface="Poppins" panose="00000500000000000000" pitchFamily="2" charset="0"/>
                <a:ea typeface="Gill Sans MT" panose="020B0502020104020203" pitchFamily="34" charset="0"/>
              </a:rPr>
              <a:t>om wiskundige problemen op te lossen en het gebruik van </a:t>
            </a:r>
            <a:r>
              <a:rPr lang="nl-BE" sz="1200" dirty="0" err="1">
                <a:effectLst/>
                <a:latin typeface="Poppins" panose="00000500000000000000" pitchFamily="2" charset="0"/>
                <a:ea typeface="Gill Sans MT" panose="020B0502020104020203" pitchFamily="34" charset="0"/>
              </a:rPr>
              <a:t>CHatGPT</a:t>
            </a:r>
            <a:r>
              <a:rPr lang="nl-BE" sz="1200" dirty="0">
                <a:effectLst/>
                <a:latin typeface="Poppins" panose="00000500000000000000" pitchFamily="2" charset="0"/>
                <a:ea typeface="Gill Sans MT" panose="020B0502020104020203" pitchFamily="34" charset="0"/>
              </a:rPr>
              <a:t> om bijvoorbeeld een paper te schrijven.</a:t>
            </a:r>
            <a:endParaRPr lang="en-GB" sz="1200" dirty="0">
              <a:effectLst/>
              <a:latin typeface="Poppins" panose="00000500000000000000" pitchFamily="2" charset="0"/>
              <a:ea typeface="Gill Sans MT" panose="020B0502020104020203" pitchFamily="34" charset="0"/>
              <a:cs typeface="Majalla UI"/>
            </a:endParaRPr>
          </a:p>
          <a:p>
            <a:r>
              <a:rPr lang="nl-BE" sz="1200" b="1" dirty="0">
                <a:effectLst/>
                <a:latin typeface="Poppins" panose="00000500000000000000" pitchFamily="2" charset="0"/>
                <a:ea typeface="Gill Sans MT" panose="020B0502020104020203" pitchFamily="34" charset="0"/>
                <a:cs typeface="Poppins" panose="00000500000000000000" pitchFamily="2" charset="0"/>
              </a:rPr>
              <a:t> </a:t>
            </a:r>
            <a:endParaRPr lang="en-GB" sz="1200" dirty="0">
              <a:effectLst/>
              <a:latin typeface="Poppins" panose="00000500000000000000" pitchFamily="2" charset="0"/>
              <a:ea typeface="Gill Sans MT" panose="020B0502020104020203" pitchFamily="34" charset="0"/>
              <a:cs typeface="Majalla UI"/>
            </a:endParaRPr>
          </a:p>
          <a:p>
            <a:r>
              <a:rPr lang="nl-BE" sz="1200" dirty="0">
                <a:effectLst/>
                <a:latin typeface="Poppins" panose="00000500000000000000" pitchFamily="2" charset="0"/>
                <a:ea typeface="Gill Sans MT" panose="020B0502020104020203" pitchFamily="34" charset="0"/>
                <a:cs typeface="Poppins" panose="00000500000000000000" pitchFamily="2" charset="0"/>
              </a:rPr>
              <a:t>Je kan gebruik maken van onderstaande uitspraken om het debat om gang te zetten:</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a:effectLst/>
                <a:latin typeface="Poppins" panose="00000500000000000000" pitchFamily="2" charset="0"/>
                <a:ea typeface="Gill Sans MT" panose="020B0502020104020203" pitchFamily="34" charset="0"/>
                <a:cs typeface="Poppins" panose="00000500000000000000" pitchFamily="2" charset="0"/>
              </a:rPr>
              <a:t>Een rekenmachine bespaart tijd bij het verkrijgen van een antwoord op een wiskundig probleem, maar doet de berekening niet zelf.</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bespaart tijd door een paper te schrijven over een gegeven onderwerp, maar doet het onderzoek en schrijven niet zelf.</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a:effectLst/>
                <a:latin typeface="Poppins" panose="00000500000000000000" pitchFamily="2" charset="0"/>
                <a:ea typeface="Gill Sans MT" panose="020B0502020104020203" pitchFamily="34" charset="0"/>
                <a:cs typeface="Poppins" panose="00000500000000000000" pitchFamily="2" charset="0"/>
              </a:rPr>
              <a:t>Er is slechts één correct antwoord op een wiskundig probleem.</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Poppins" panose="00000500000000000000" pitchFamily="2" charset="0"/>
              <a:buChar char="-"/>
            </a:pPr>
            <a:r>
              <a:rPr lang="nl-BE" sz="1200" dirty="0">
                <a:effectLst/>
                <a:latin typeface="Poppins" panose="00000500000000000000" pitchFamily="2" charset="0"/>
                <a:ea typeface="Gill Sans MT" panose="020B0502020104020203" pitchFamily="34" charset="0"/>
                <a:cs typeface="Poppins" panose="00000500000000000000" pitchFamily="2" charset="0"/>
              </a:rPr>
              <a:t>Bij een schrijfopdracht kunnen er soms meerdere "juiste" antwoorden zijn.</a:t>
            </a:r>
            <a:endParaRPr lang="en-GB" sz="1200" dirty="0">
              <a:effectLst/>
              <a:latin typeface="Poppins" panose="00000500000000000000" pitchFamily="2" charset="0"/>
              <a:ea typeface="Gill Sans MT" panose="020B0502020104020203" pitchFamily="34" charset="0"/>
              <a:cs typeface="Majalla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Poppins" panose="00000500000000000000" pitchFamily="2" charset="0"/>
                <a:ea typeface="Gill Sans MT" panose="020B0502020104020203" pitchFamily="34" charset="0"/>
                <a:cs typeface="Poppins" panose="00000500000000000000" pitchFamily="2" charset="0"/>
              </a:rPr>
              <a:t>Doet dit hen anders denken over hoe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op school moet worden gebruikt? In hun verschillende opdrachten, toetsen en huiswerk?</a:t>
            </a:r>
            <a:endParaRPr lang="en-GB" sz="12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33812022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dirty="0">
                <a:effectLst/>
                <a:latin typeface="Poppins" panose="00000500000000000000" pitchFamily="2" charset="0"/>
                <a:ea typeface="Gill Sans MT" panose="020B0502020104020203" pitchFamily="34" charset="0"/>
                <a:cs typeface="Poppins" panose="00000500000000000000" pitchFamily="2" charset="0"/>
              </a:rPr>
              <a:t>Vertel de leerlingen dat er bezorgdheden zijn bij verschillende mensen in het onderwijs, zoals leerkrachten, directieleden en beleidsmedewerkers, over hoe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concreet kan worden gebruikt. Bespreek met hen de artikelen die je hebt gevonden en benadruk dat ook de leerkrachten en directie nadenken over het opstellen van regels voor het gebruik van AI-tools, waaronder </a:t>
            </a:r>
            <a:r>
              <a:rPr lang="nl-BE" sz="1200" dirty="0" err="1">
                <a:effectLst/>
                <a:latin typeface="Poppins" panose="00000500000000000000" pitchFamily="2" charset="0"/>
                <a:ea typeface="Gill Sans MT" panose="020B0502020104020203" pitchFamily="34" charset="0"/>
                <a:cs typeface="Poppins" panose="00000500000000000000" pitchFamily="2" charset="0"/>
              </a:rPr>
              <a:t>ChatGPT</a:t>
            </a:r>
            <a:r>
              <a:rPr lang="nl-BE" sz="1200" dirty="0">
                <a:effectLst/>
                <a:latin typeface="Poppins" panose="00000500000000000000" pitchFamily="2" charset="0"/>
                <a:ea typeface="Gill Sans MT" panose="020B0502020104020203" pitchFamily="34" charset="0"/>
                <a:cs typeface="Poppins" panose="00000500000000000000" pitchFamily="2" charset="0"/>
              </a:rPr>
              <a:t>, op school. </a:t>
            </a:r>
            <a:endParaRPr lang="en-GB" sz="12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9582994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a:effectLst/>
                <a:latin typeface="Poppins" panose="00000500000000000000" pitchFamily="2" charset="0"/>
                <a:ea typeface="Gill Sans MT" panose="020B0502020104020203" pitchFamily="34" charset="0"/>
                <a:cs typeface="Poppins" panose="00000500000000000000" pitchFamily="2" charset="0"/>
              </a:rPr>
              <a:t>Vertel de leerlingen dat ze een beleid rond het gebruik van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zullen opstellen. </a:t>
            </a:r>
            <a:endParaRPr lang="en-GB" sz="1800">
              <a:effectLst/>
              <a:latin typeface="Poppins" panose="00000500000000000000" pitchFamily="2" charset="0"/>
              <a:ea typeface="Gill Sans MT" panose="020B0502020104020203" pitchFamily="34" charset="0"/>
              <a:cs typeface="Majalla UI"/>
            </a:endParaRPr>
          </a:p>
          <a:p>
            <a:r>
              <a:rPr lang="nl-BE" sz="1800">
                <a:effectLst/>
                <a:latin typeface="Poppins" panose="00000500000000000000" pitchFamily="2" charset="0"/>
                <a:ea typeface="Gill Sans MT" panose="020B0502020104020203" pitchFamily="34" charset="0"/>
                <a:cs typeface="Poppins" panose="00000500000000000000" pitchFamily="2" charset="0"/>
              </a:rPr>
              <a:t>Overloop met de leerlingen de criteria en de uitdagingen. Verdeel daarna de klas in groepen van 2 à 3 leerlingen en geef elke groep een verschillende opdracht. Zorg dat je in totaal 8 groepen hebt.</a:t>
            </a:r>
            <a:endParaRPr lang="en-GB" sz="1800">
              <a:effectLst/>
              <a:latin typeface="Poppins" panose="00000500000000000000" pitchFamily="2" charset="0"/>
              <a:ea typeface="Gill Sans MT" panose="020B0502020104020203" pitchFamily="34" charset="0"/>
              <a:cs typeface="Majalla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1777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800">
                <a:effectLst/>
                <a:latin typeface="Poppins" panose="00000500000000000000" pitchFamily="2" charset="0"/>
                <a:ea typeface="Gill Sans MT" panose="020B0502020104020203" pitchFamily="34" charset="0"/>
                <a:cs typeface="Poppins" panose="00000500000000000000" pitchFamily="2" charset="0"/>
              </a:rPr>
              <a:t>Leg het doel van elke groep uit.</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pPr>
            <a:r>
              <a:rPr lang="nl-BE" sz="1800">
                <a:effectLst/>
                <a:latin typeface="Poppins" panose="00000500000000000000" pitchFamily="2" charset="0"/>
                <a:ea typeface="Gill Sans MT" panose="020B0502020104020203" pitchFamily="34" charset="0"/>
                <a:cs typeface="Poppins" panose="00000500000000000000" pitchFamily="2" charset="0"/>
              </a:rPr>
              <a:t>Groep 1 en 2: Stel een set van regels op over hoe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(niet) gebruikt mag worden door leerlingen bij het maken van huiswerk.</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pPr>
            <a:r>
              <a:rPr lang="nl-BE" sz="1800">
                <a:effectLst/>
                <a:latin typeface="Poppins" panose="00000500000000000000" pitchFamily="2" charset="0"/>
                <a:ea typeface="Gill Sans MT" panose="020B0502020104020203" pitchFamily="34" charset="0"/>
                <a:cs typeface="Poppins" panose="00000500000000000000" pitchFamily="2" charset="0"/>
              </a:rPr>
              <a:t>Groep 3 en 4: Stel een set van regels op over hoe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(niet) gebruikt mag worden door leerlingen bij het afleggen van testen of andere opdrachten.</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pPr>
            <a:r>
              <a:rPr lang="nl-BE" sz="1800">
                <a:effectLst/>
                <a:latin typeface="Poppins" panose="00000500000000000000" pitchFamily="2" charset="0"/>
                <a:ea typeface="Gill Sans MT" panose="020B0502020104020203" pitchFamily="34" charset="0"/>
                <a:cs typeface="Poppins" panose="00000500000000000000" pitchFamily="2" charset="0"/>
              </a:rPr>
              <a:t>Groep 5 en 6: Geef deze groep een set van regels die gegenereerd werden door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over hoe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(niet) gebruikt mag worden door leerlingen bij het maken van huiswerk. Vraag de leerlingen om de voorstellen van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aan te passen op basis van hun eigen inzichten en meningen.</a:t>
            </a:r>
            <a:endParaRPr lang="en-GB" sz="180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pPr>
            <a:r>
              <a:rPr lang="nl-BE" sz="1800">
                <a:effectLst/>
                <a:latin typeface="Poppins" panose="00000500000000000000" pitchFamily="2" charset="0"/>
                <a:ea typeface="Gill Sans MT" panose="020B0502020104020203" pitchFamily="34" charset="0"/>
                <a:cs typeface="Poppins" panose="00000500000000000000" pitchFamily="2" charset="0"/>
              </a:rPr>
              <a:t>Groep 7 en 8: Geef deze groep een set van regels die gegenereerd werden door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over hoe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(niet) gebruikt mag worden door leerlingen bij het maken van testen en opdrachten. Vraag de leerlingen om de voorstellen van </a:t>
            </a:r>
            <a:r>
              <a:rPr lang="nl-BE" sz="1800" err="1">
                <a:effectLst/>
                <a:latin typeface="Poppins" panose="00000500000000000000" pitchFamily="2" charset="0"/>
                <a:ea typeface="Gill Sans MT" panose="020B0502020104020203" pitchFamily="34" charset="0"/>
                <a:cs typeface="Poppins" panose="00000500000000000000" pitchFamily="2" charset="0"/>
              </a:rPr>
              <a:t>ChatGPT</a:t>
            </a:r>
            <a:r>
              <a:rPr lang="nl-BE" sz="1800">
                <a:effectLst/>
                <a:latin typeface="Poppins" panose="00000500000000000000" pitchFamily="2" charset="0"/>
                <a:ea typeface="Gill Sans MT" panose="020B0502020104020203" pitchFamily="34" charset="0"/>
                <a:cs typeface="Poppins" panose="00000500000000000000" pitchFamily="2" charset="0"/>
              </a:rPr>
              <a:t> aan te passen op basis van hun eigen inzichten en meningen.</a:t>
            </a:r>
          </a:p>
          <a:p>
            <a:pPr marL="0" lvl="0" indent="0">
              <a:buFont typeface="+mj-lt"/>
              <a:buNone/>
            </a:pPr>
            <a:endParaRPr lang="nl-BE" sz="1800">
              <a:effectLst/>
              <a:latin typeface="Poppins" panose="00000500000000000000" pitchFamily="2" charset="0"/>
              <a:ea typeface="Gill Sans MT" panose="020B0502020104020203" pitchFamily="34" charset="0"/>
              <a:cs typeface="Poppins" panose="00000500000000000000" pitchFamily="2" charset="0"/>
            </a:endParaRPr>
          </a:p>
          <a:p>
            <a:r>
              <a:rPr lang="nl-BE" sz="1800" b="1">
                <a:effectLst/>
                <a:latin typeface="Poppins" panose="00000500000000000000" pitchFamily="2" charset="0"/>
                <a:ea typeface="Gill Sans MT" panose="020B0502020104020203" pitchFamily="34" charset="0"/>
                <a:cs typeface="Poppins" panose="00000500000000000000" pitchFamily="2" charset="0"/>
              </a:rPr>
              <a:t>Aan de slag!</a:t>
            </a:r>
            <a:endParaRPr lang="en-GB" sz="1800" b="1">
              <a:effectLst/>
              <a:latin typeface="Poppins" panose="00000500000000000000" pitchFamily="2" charset="0"/>
              <a:ea typeface="Gill Sans MT" panose="020B0502020104020203" pitchFamily="34" charset="0"/>
              <a:cs typeface="Poppins" panose="00000500000000000000" pitchFamily="2" charset="0"/>
            </a:endParaRPr>
          </a:p>
          <a:p>
            <a:pPr marL="342900" indent="-342900">
              <a:buFont typeface="+mj-lt"/>
              <a:buAutoNum type="arabicPeriod"/>
            </a:pPr>
            <a:r>
              <a:rPr lang="nl-BE" sz="1800">
                <a:effectLst/>
                <a:latin typeface="Poppins" panose="00000500000000000000" pitchFamily="2" charset="0"/>
                <a:ea typeface="Gill Sans MT" panose="020B0502020104020203" pitchFamily="34" charset="0"/>
                <a:cs typeface="Poppins" panose="00000500000000000000" pitchFamily="2" charset="0"/>
              </a:rPr>
              <a:t>Laat de leerlingen in groep werken aan hun taak tot je voelt dat ze klaar zijn om hun resultaten te delen. Zet dan de groepen die aan dezelfde taak gewerkt hebben (groep 1 en 2; 3 en 4; 5 en 6; 7 en 8) samen zodat ze hun resultaten kunnen vergelijken.</a:t>
            </a:r>
          </a:p>
          <a:p>
            <a:pPr marL="342900" indent="-342900">
              <a:buFont typeface="+mj-lt"/>
              <a:buAutoNum type="arabicPeriod"/>
            </a:pPr>
            <a:endParaRPr lang="en-GB" sz="1800">
              <a:effectLst/>
              <a:latin typeface="Poppins" panose="00000500000000000000" pitchFamily="2" charset="0"/>
              <a:ea typeface="Gill Sans MT" panose="020B0502020104020203" pitchFamily="34" charset="0"/>
              <a:cs typeface="Majalla UI"/>
            </a:endParaRPr>
          </a:p>
          <a:p>
            <a:pPr marL="342900" indent="-342900">
              <a:buFont typeface="+mj-lt"/>
              <a:buAutoNum type="arabicPeriod"/>
            </a:pPr>
            <a:r>
              <a:rPr lang="nl-BE" sz="1800">
                <a:effectLst/>
                <a:latin typeface="Poppins" panose="00000500000000000000" pitchFamily="2" charset="0"/>
                <a:ea typeface="Gill Sans MT" panose="020B0502020104020203" pitchFamily="34" charset="0"/>
                <a:cs typeface="Poppins" panose="00000500000000000000" pitchFamily="2" charset="0"/>
              </a:rPr>
              <a:t>Laat hen op zoek gaan naar gelijkenissen en verschillen en vraag hen één herziene reeks te maken.</a:t>
            </a:r>
            <a:endParaRPr lang="en-GB" sz="1800">
              <a:effectLst/>
              <a:latin typeface="Poppins" panose="00000500000000000000" pitchFamily="2" charset="0"/>
              <a:ea typeface="Gill Sans MT" panose="020B0502020104020203" pitchFamily="34" charset="0"/>
              <a:cs typeface="Majalla UI"/>
            </a:endParaRPr>
          </a:p>
          <a:p>
            <a:pPr marL="342900" indent="-342900">
              <a:buFont typeface="+mj-lt"/>
              <a:buAutoNum type="arabicPeriod"/>
            </a:pPr>
            <a:endParaRPr lang="en-GB" sz="1800">
              <a:effectLst/>
              <a:latin typeface="Poppins" panose="00000500000000000000" pitchFamily="2" charset="0"/>
              <a:ea typeface="Gill Sans MT" panose="020B0502020104020203" pitchFamily="34" charset="0"/>
              <a:cs typeface="Majalla UI"/>
            </a:endParaRPr>
          </a:p>
          <a:p>
            <a:pPr marL="342900" indent="-342900">
              <a:buFont typeface="+mj-lt"/>
              <a:buAutoNum type="arabicPeriod"/>
            </a:pPr>
            <a:r>
              <a:rPr lang="nl-BE" sz="1800">
                <a:effectLst/>
                <a:latin typeface="Poppins" panose="00000500000000000000" pitchFamily="2" charset="0"/>
                <a:ea typeface="Gill Sans MT" panose="020B0502020104020203" pitchFamily="34" charset="0"/>
                <a:cs typeface="Poppins" panose="00000500000000000000" pitchFamily="2" charset="0"/>
              </a:rPr>
              <a:t>Zet daarna de leerlingen die gewerkt hebben aan de regels rond huiswerk samen en de vier groepen die gewerkt hebben rond testen en opdrachten. Laat hen terug gelijkenissen en verschillen opsporen. Moedig hen aan hun set regels samen te voegen tot één reeks.</a:t>
            </a:r>
            <a:endParaRPr lang="en-GB" sz="1800">
              <a:effectLst/>
              <a:latin typeface="Poppins" panose="00000500000000000000" pitchFamily="2" charset="0"/>
              <a:ea typeface="Gill Sans MT" panose="020B0502020104020203" pitchFamily="34" charset="0"/>
              <a:cs typeface="Majalla UI"/>
            </a:endParaRPr>
          </a:p>
          <a:p>
            <a:pPr marL="0" lvl="0" indent="0">
              <a:buFont typeface="+mj-lt"/>
              <a:buNone/>
            </a:pPr>
            <a:endParaRPr lang="en-GB" sz="1800">
              <a:effectLst/>
              <a:latin typeface="Poppins" panose="00000500000000000000" pitchFamily="2" charset="0"/>
              <a:ea typeface="Gill Sans MT" panose="020B0502020104020203" pitchFamily="34" charset="0"/>
              <a:cs typeface="Majalla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FFC50B-ACD1-46C4-A636-6BBE153E1AD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70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mj-lt"/>
              <a:buAutoNum type="alphaLcParenR"/>
            </a:pPr>
            <a:r>
              <a:rPr lang="nl-BE" sz="1200" dirty="0">
                <a:effectLst/>
                <a:latin typeface="Poppins" panose="00000500000000000000" pitchFamily="2" charset="0"/>
                <a:ea typeface="Gill Sans MT" panose="020B0502020104020203" pitchFamily="34" charset="0"/>
                <a:cs typeface="Poppins" panose="00000500000000000000" pitchFamily="2" charset="0"/>
              </a:rPr>
              <a:t>Breng de klas samen en laat beide groepen hun aanbeveling voor beleidsregels presenteren. Laat de anderen groep vragen stellen en feedback geven. Het uiteindelijke doel is om tot consensus te komen over beide sets beleidsregels zodat deze gedeeld kan worden met andere leerlingen, leerkrachten en directie.</a:t>
            </a:r>
            <a:endParaRPr lang="en-GB" sz="1200" dirty="0">
              <a:effectLst/>
              <a:latin typeface="Poppins" panose="00000500000000000000" pitchFamily="2" charset="0"/>
              <a:ea typeface="Gill Sans MT" panose="020B0502020104020203" pitchFamily="34" charset="0"/>
              <a:cs typeface="Majalla UI"/>
            </a:endParaRPr>
          </a:p>
          <a:p>
            <a:pPr marL="342900" lvl="0" indent="-342900">
              <a:buFont typeface="+mj-lt"/>
              <a:buAutoNum type="alphaLcParenR"/>
            </a:pPr>
            <a:r>
              <a:rPr lang="nl-BE" sz="1200" dirty="0">
                <a:effectLst/>
                <a:latin typeface="Poppins" panose="00000500000000000000" pitchFamily="2" charset="0"/>
                <a:ea typeface="Gill Sans MT" panose="020B0502020104020203" pitchFamily="34" charset="0"/>
                <a:cs typeface="Poppins" panose="00000500000000000000" pitchFamily="2" charset="0"/>
              </a:rPr>
              <a:t>Vraag de leerlingen hun ‘definitieve’ beleidsvoorstel nogmaals na te lezen, door te spreken. Daarbij moeten ze nadenken of iedereen (leerkrachten, administratieve medewerkers, ...) eerlijk en gelijk behandeld wordt, zonder bias. Stel hen de vraag of hun beleid de school tot een betere plaats maakt om tot leren te komen.</a:t>
            </a:r>
            <a:endParaRPr lang="en-GB" sz="1200" dirty="0">
              <a:effectLst/>
              <a:latin typeface="Poppins" panose="00000500000000000000" pitchFamily="2" charset="0"/>
              <a:ea typeface="Gill Sans MT" panose="020B0502020104020203" pitchFamily="34" charset="0"/>
              <a:cs typeface="Majalla UI"/>
            </a:endParaRPr>
          </a:p>
          <a:p>
            <a:endParaRPr lang="nl-BE" dirty="0"/>
          </a:p>
        </p:txBody>
      </p:sp>
    </p:spTree>
    <p:extLst>
      <p:ext uri="{BB962C8B-B14F-4D97-AF65-F5344CB8AC3E}">
        <p14:creationId xmlns:p14="http://schemas.microsoft.com/office/powerpoint/2010/main" val="1006961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Bespreek de drie begrippen. </a:t>
            </a:r>
          </a:p>
          <a:p>
            <a:endParaRPr lang="nl-BE" dirty="0"/>
          </a:p>
          <a:p>
            <a:r>
              <a:rPr lang="nl-BE" dirty="0"/>
              <a:t>Je kan de waarschijnlijkheid van de volgorde van woorden vergelijken met de suggesties (voorspellingen) op je gsm als je een bericht stuurt. Het programma geeft suggesties door de waarschijnlijkheid te berekenen van het volgende woord.</a:t>
            </a:r>
            <a:endParaRPr lang="en-GB" dirty="0"/>
          </a:p>
        </p:txBody>
      </p:sp>
      <p:sp>
        <p:nvSpPr>
          <p:cNvPr id="4" name="Slide Number Placeholder 3"/>
          <p:cNvSpPr>
            <a:spLocks noGrp="1"/>
          </p:cNvSpPr>
          <p:nvPr>
            <p:ph type="sldNum" sz="quarter" idx="5"/>
          </p:nvPr>
        </p:nvSpPr>
        <p:spPr/>
        <p:txBody>
          <a:bodyPr/>
          <a:lstStyle/>
          <a:p>
            <a:fld id="{4C968F55-961B-4CA3-9868-BFFE4327ECBA}" type="slidenum">
              <a:rPr lang="en-GB" smtClean="0"/>
              <a:t>11</a:t>
            </a:fld>
            <a:endParaRPr lang="en-GB"/>
          </a:p>
        </p:txBody>
      </p:sp>
    </p:spTree>
    <p:extLst>
      <p:ext uri="{BB962C8B-B14F-4D97-AF65-F5344CB8AC3E}">
        <p14:creationId xmlns:p14="http://schemas.microsoft.com/office/powerpoint/2010/main" val="14593788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Opmerking:</a:t>
            </a:r>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Waarschijnlijk zijn de beleidsregels van de groepen die gestart zijn van de regels van </a:t>
            </a:r>
            <a:r>
              <a:rPr lang="nl-BE" dirty="0" err="1"/>
              <a:t>ChatGPT</a:t>
            </a:r>
            <a:r>
              <a:rPr lang="nl-BE" dirty="0"/>
              <a:t> uitgebreider, en de groepen die vanuit zichzelf gestart zijn meer specifiek toegepast op de school en het concrete werk van leerlingen.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Dit toont nogmaals het generale karakter van </a:t>
            </a:r>
            <a:r>
              <a:rPr lang="nl-BE" dirty="0" err="1"/>
              <a:t>ChatGPT</a:t>
            </a:r>
            <a:r>
              <a:rPr lang="nl-BE" dirty="0"/>
              <a:t> dat nuttig is om sneller meer informatie te krijgen, ten koste van specificiteit en context. Het is onwaarschijnlijk dat alle unieke elementen van uw school vastgelegd worden door </a:t>
            </a:r>
            <a:r>
              <a:rPr lang="nl-BE" dirty="0" err="1"/>
              <a:t>ChatGPT</a:t>
            </a:r>
            <a:r>
              <a:rPr lang="nl-BE" dirty="0"/>
              <a:t>. Hiermee zullen de leerlingen met het lege blad papier mee gestart zijn.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dirty="0">
              <a:effectLst/>
              <a:latin typeface="Poppins" panose="00000500000000000000" pitchFamily="2" charset="0"/>
              <a:ea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800" dirty="0">
              <a:effectLst/>
              <a:latin typeface="Poppins" panose="00000500000000000000" pitchFamily="2" charset="0"/>
              <a:ea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Poppins" panose="00000500000000000000" pitchFamily="2" charset="0"/>
                <a:ea typeface="Gill Sans MT" panose="020B0502020104020203" pitchFamily="34" charset="0"/>
              </a:rPr>
              <a:t>Reflectie:</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Poppins" panose="00000500000000000000" pitchFamily="2" charset="0"/>
                <a:ea typeface="Gill Sans MT" panose="020B0502020104020203" pitchFamily="34" charset="0"/>
              </a:rPr>
              <a:t>Laat de leerlingen nadenken over hun gebruik van </a:t>
            </a:r>
            <a:r>
              <a:rPr lang="nl-BE" sz="1800" dirty="0" err="1">
                <a:effectLst/>
                <a:latin typeface="Poppins" panose="00000500000000000000" pitchFamily="2" charset="0"/>
                <a:ea typeface="Gill Sans MT" panose="020B0502020104020203" pitchFamily="34" charset="0"/>
              </a:rPr>
              <a:t>ChatGPT</a:t>
            </a:r>
            <a:r>
              <a:rPr lang="nl-BE" sz="1800" dirty="0">
                <a:effectLst/>
                <a:latin typeface="Poppins" panose="00000500000000000000" pitchFamily="2" charset="0"/>
                <a:ea typeface="Gill Sans MT" panose="020B0502020104020203" pitchFamily="34" charset="0"/>
              </a:rPr>
              <a:t> voor deze opdracht. Heeft het gebruik van </a:t>
            </a:r>
            <a:r>
              <a:rPr lang="nl-BE" sz="1800" dirty="0" err="1">
                <a:effectLst/>
                <a:latin typeface="Poppins" panose="00000500000000000000" pitchFamily="2" charset="0"/>
                <a:ea typeface="Gill Sans MT" panose="020B0502020104020203" pitchFamily="34" charset="0"/>
              </a:rPr>
              <a:t>ChatGPT</a:t>
            </a:r>
            <a:r>
              <a:rPr lang="nl-BE" sz="1800" dirty="0">
                <a:effectLst/>
                <a:latin typeface="Poppins" panose="00000500000000000000" pitchFamily="2" charset="0"/>
                <a:ea typeface="Gill Sans MT" panose="020B0502020104020203" pitchFamily="34" charset="0"/>
              </a:rPr>
              <a:t> uiteindelijk geholpen? Laat hun beleidsvoorstel weerspiegelen of ze denken dat </a:t>
            </a:r>
            <a:r>
              <a:rPr lang="nl-BE" sz="1800" dirty="0" err="1">
                <a:effectLst/>
                <a:latin typeface="Poppins" panose="00000500000000000000" pitchFamily="2" charset="0"/>
                <a:ea typeface="Gill Sans MT" panose="020B0502020104020203" pitchFamily="34" charset="0"/>
              </a:rPr>
              <a:t>ChatGPT</a:t>
            </a:r>
            <a:r>
              <a:rPr lang="nl-BE" sz="1800" dirty="0">
                <a:effectLst/>
                <a:latin typeface="Poppins" panose="00000500000000000000" pitchFamily="2" charset="0"/>
                <a:ea typeface="Gill Sans MT" panose="020B0502020104020203" pitchFamily="34" charset="0"/>
              </a:rPr>
              <a:t> nuttig kan zijn voor dit soort opdrachten? </a:t>
            </a:r>
            <a:endParaRPr lang="nl-BE" dirty="0"/>
          </a:p>
          <a:p>
            <a:endParaRPr lang="nl-BE" dirty="0"/>
          </a:p>
        </p:txBody>
      </p:sp>
    </p:spTree>
    <p:extLst>
      <p:ext uri="{BB962C8B-B14F-4D97-AF65-F5344CB8AC3E}">
        <p14:creationId xmlns:p14="http://schemas.microsoft.com/office/powerpoint/2010/main" val="3206879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1. Bespreek samen met de leerlingen hoe ze hun aanbevelingen voor het gebruik van </a:t>
            </a:r>
            <a:r>
              <a:rPr lang="nl-BE" dirty="0" err="1"/>
              <a:t>ChatGPT</a:t>
            </a:r>
            <a:r>
              <a:rPr lang="nl-BE" dirty="0"/>
              <a:t> best kenbaar zouden maken (Poster, presentatie aan medeleerlingen, directie, leerlingenraad, ect.)</a:t>
            </a:r>
          </a:p>
          <a:p>
            <a:r>
              <a:rPr lang="en-GB" dirty="0"/>
              <a:t>2. Splits de </a:t>
            </a:r>
            <a:r>
              <a:rPr lang="en-GB" dirty="0" err="1"/>
              <a:t>klas</a:t>
            </a:r>
            <a:r>
              <a:rPr lang="en-GB" dirty="0"/>
              <a:t> </a:t>
            </a:r>
            <a:r>
              <a:rPr lang="en-GB" dirty="0" err="1"/>
              <a:t>terug</a:t>
            </a:r>
            <a:r>
              <a:rPr lang="en-GB" dirty="0"/>
              <a:t> op in </a:t>
            </a:r>
            <a:r>
              <a:rPr lang="en-GB" dirty="0" err="1"/>
              <a:t>groepen</a:t>
            </a:r>
            <a:r>
              <a:rPr lang="en-GB" dirty="0"/>
              <a:t> en </a:t>
            </a:r>
            <a:r>
              <a:rPr lang="en-GB" dirty="0" err="1"/>
              <a:t>geef</a:t>
            </a:r>
            <a:r>
              <a:rPr lang="en-GB" dirty="0"/>
              <a:t> </a:t>
            </a:r>
            <a:r>
              <a:rPr lang="en-GB" dirty="0" err="1"/>
              <a:t>aan</a:t>
            </a:r>
            <a:r>
              <a:rPr lang="en-GB" dirty="0"/>
              <a:t> </a:t>
            </a:r>
            <a:r>
              <a:rPr lang="en-GB" dirty="0" err="1"/>
              <a:t>elke</a:t>
            </a:r>
            <a:r>
              <a:rPr lang="en-GB" dirty="0"/>
              <a:t> </a:t>
            </a:r>
            <a:r>
              <a:rPr lang="en-GB" dirty="0" err="1"/>
              <a:t>groep</a:t>
            </a:r>
            <a:r>
              <a:rPr lang="en-GB" dirty="0"/>
              <a:t> een van </a:t>
            </a:r>
            <a:r>
              <a:rPr lang="en-GB" dirty="0" err="1"/>
              <a:t>onderstaande</a:t>
            </a:r>
            <a:r>
              <a:rPr lang="en-GB" dirty="0"/>
              <a:t> </a:t>
            </a:r>
            <a:r>
              <a:rPr lang="en-GB" dirty="0" err="1"/>
              <a:t>subopdrachten</a:t>
            </a:r>
            <a:r>
              <a:rPr lang="en-GB" dirty="0"/>
              <a:t> </a:t>
            </a:r>
            <a:r>
              <a:rPr lang="en-GB" dirty="0" err="1"/>
              <a:t>voor</a:t>
            </a:r>
            <a:r>
              <a:rPr lang="en-GB" dirty="0"/>
              <a:t> de finale </a:t>
            </a:r>
            <a:r>
              <a:rPr lang="en-GB" dirty="0" err="1"/>
              <a:t>voorstelling</a:t>
            </a:r>
            <a:endParaRPr lang="en-GB" dirty="0"/>
          </a:p>
          <a:p>
            <a:r>
              <a:rPr lang="en-GB" dirty="0"/>
              <a:t>	a. Een </a:t>
            </a:r>
            <a:r>
              <a:rPr lang="en-GB" dirty="0" err="1"/>
              <a:t>introductie</a:t>
            </a:r>
            <a:r>
              <a:rPr lang="en-GB" dirty="0"/>
              <a:t> over wat ChatGPT is.</a:t>
            </a:r>
          </a:p>
          <a:p>
            <a:r>
              <a:rPr lang="en-GB" dirty="0"/>
              <a:t>	b. Hoe ChatGPT </a:t>
            </a:r>
            <a:r>
              <a:rPr lang="en-GB" dirty="0" err="1"/>
              <a:t>werkt</a:t>
            </a:r>
            <a:r>
              <a:rPr lang="en-GB" dirty="0"/>
              <a:t> en hoe het </a:t>
            </a:r>
            <a:r>
              <a:rPr lang="en-GB" dirty="0" err="1"/>
              <a:t>verschilt</a:t>
            </a:r>
            <a:r>
              <a:rPr lang="en-GB" dirty="0"/>
              <a:t> van </a:t>
            </a:r>
            <a:r>
              <a:rPr lang="en-GB" dirty="0" err="1"/>
              <a:t>zoekmachines</a:t>
            </a:r>
            <a:r>
              <a:rPr lang="en-GB" dirty="0"/>
              <a:t> die </a:t>
            </a:r>
            <a:r>
              <a:rPr lang="en-GB" dirty="0" err="1"/>
              <a:t>veel</a:t>
            </a:r>
            <a:r>
              <a:rPr lang="en-GB" dirty="0"/>
              <a:t> </a:t>
            </a:r>
            <a:r>
              <a:rPr lang="en-GB" dirty="0" err="1"/>
              <a:t>mensen</a:t>
            </a:r>
            <a:r>
              <a:rPr lang="en-GB" dirty="0"/>
              <a:t> </a:t>
            </a:r>
            <a:r>
              <a:rPr lang="en-GB" dirty="0" err="1"/>
              <a:t>vandaag</a:t>
            </a:r>
            <a:r>
              <a:rPr lang="en-GB" dirty="0"/>
              <a:t> </a:t>
            </a:r>
            <a:r>
              <a:rPr lang="en-GB" dirty="0" err="1"/>
              <a:t>kennen</a:t>
            </a:r>
            <a:r>
              <a:rPr lang="en-GB" dirty="0"/>
              <a:t> en </a:t>
            </a:r>
            <a:r>
              <a:rPr lang="en-GB" dirty="0" err="1"/>
              <a:t>gebruiken</a:t>
            </a:r>
            <a:r>
              <a:rPr lang="en-GB" dirty="0"/>
              <a:t>.</a:t>
            </a:r>
          </a:p>
          <a:p>
            <a:r>
              <a:rPr lang="en-GB" dirty="0"/>
              <a:t>	c. De </a:t>
            </a:r>
            <a:r>
              <a:rPr lang="en-GB" dirty="0" err="1"/>
              <a:t>voordelen</a:t>
            </a:r>
            <a:r>
              <a:rPr lang="en-GB" dirty="0"/>
              <a:t> van ChatGPT.</a:t>
            </a:r>
          </a:p>
          <a:p>
            <a:r>
              <a:rPr lang="en-GB" dirty="0"/>
              <a:t>	d. De </a:t>
            </a:r>
            <a:r>
              <a:rPr lang="en-GB" dirty="0" err="1"/>
              <a:t>risico’s</a:t>
            </a:r>
            <a:r>
              <a:rPr lang="en-GB" dirty="0"/>
              <a:t> van ChatGPT.</a:t>
            </a:r>
          </a:p>
          <a:p>
            <a:r>
              <a:rPr lang="en-GB" dirty="0"/>
              <a:t>	e. Beleid </a:t>
            </a:r>
            <a:r>
              <a:rPr lang="en-GB" dirty="0" err="1"/>
              <a:t>dat</a:t>
            </a:r>
            <a:r>
              <a:rPr lang="en-GB" dirty="0"/>
              <a:t> de school </a:t>
            </a:r>
            <a:r>
              <a:rPr lang="en-GB" dirty="0" err="1"/>
              <a:t>zou</a:t>
            </a:r>
            <a:r>
              <a:rPr lang="en-GB" dirty="0"/>
              <a:t> </a:t>
            </a:r>
            <a:r>
              <a:rPr lang="en-GB" dirty="0" err="1"/>
              <a:t>moeten</a:t>
            </a:r>
            <a:r>
              <a:rPr lang="en-GB" dirty="0"/>
              <a:t> </a:t>
            </a:r>
            <a:r>
              <a:rPr lang="en-GB" dirty="0" err="1"/>
              <a:t>invoeren</a:t>
            </a:r>
            <a:r>
              <a:rPr lang="en-GB" dirty="0"/>
              <a:t> </a:t>
            </a:r>
            <a:r>
              <a:rPr lang="en-GB" dirty="0" err="1"/>
              <a:t>voor</a:t>
            </a:r>
            <a:r>
              <a:rPr lang="en-GB" dirty="0"/>
              <a:t> een </a:t>
            </a:r>
            <a:r>
              <a:rPr lang="en-GB" dirty="0" err="1"/>
              <a:t>verantwoord</a:t>
            </a:r>
            <a:r>
              <a:rPr lang="en-GB" dirty="0"/>
              <a:t> </a:t>
            </a:r>
            <a:r>
              <a:rPr lang="en-GB" dirty="0" err="1"/>
              <a:t>gebruik</a:t>
            </a:r>
            <a:r>
              <a:rPr lang="en-GB" dirty="0"/>
              <a:t> van ChatGPT op school.</a:t>
            </a:r>
          </a:p>
          <a:p>
            <a:r>
              <a:rPr lang="en-GB" dirty="0"/>
              <a:t>	f. (</a:t>
            </a:r>
            <a:r>
              <a:rPr lang="en-GB" dirty="0" err="1"/>
              <a:t>andere</a:t>
            </a:r>
            <a:r>
              <a:rPr lang="en-GB" dirty="0"/>
              <a:t> topics die je </a:t>
            </a:r>
            <a:r>
              <a:rPr lang="en-GB" dirty="0" err="1"/>
              <a:t>zelf</a:t>
            </a:r>
            <a:r>
              <a:rPr lang="en-GB" dirty="0"/>
              <a:t> </a:t>
            </a:r>
            <a:r>
              <a:rPr lang="en-GB" dirty="0" err="1"/>
              <a:t>wil</a:t>
            </a:r>
            <a:r>
              <a:rPr lang="en-GB" dirty="0"/>
              <a:t> </a:t>
            </a:r>
            <a:r>
              <a:rPr lang="en-GB" dirty="0" err="1"/>
              <a:t>toevoegen</a:t>
            </a:r>
            <a:r>
              <a:rPr lang="en-GB" dirty="0"/>
              <a:t>)</a:t>
            </a:r>
          </a:p>
          <a:p>
            <a:r>
              <a:rPr lang="en-GB" dirty="0"/>
              <a:t>3. Laat je </a:t>
            </a:r>
            <a:r>
              <a:rPr lang="en-GB" dirty="0" err="1"/>
              <a:t>klas</a:t>
            </a:r>
            <a:r>
              <a:rPr lang="en-GB" dirty="0"/>
              <a:t> </a:t>
            </a:r>
            <a:r>
              <a:rPr lang="en-GB" dirty="0" err="1"/>
              <a:t>hun</a:t>
            </a:r>
            <a:r>
              <a:rPr lang="en-GB" dirty="0"/>
              <a:t> </a:t>
            </a:r>
            <a:r>
              <a:rPr lang="en-GB" dirty="0" err="1"/>
              <a:t>presentatie</a:t>
            </a:r>
            <a:r>
              <a:rPr lang="en-GB" dirty="0"/>
              <a:t> </a:t>
            </a:r>
            <a:r>
              <a:rPr lang="en-GB" dirty="0" err="1"/>
              <a:t>vormgeven</a:t>
            </a:r>
            <a:r>
              <a:rPr lang="en-GB" dirty="0"/>
              <a:t> op een </a:t>
            </a:r>
            <a:r>
              <a:rPr lang="en-GB" dirty="0" err="1"/>
              <a:t>manier</a:t>
            </a:r>
            <a:r>
              <a:rPr lang="en-GB" dirty="0"/>
              <a:t> die het best </a:t>
            </a:r>
            <a:r>
              <a:rPr lang="en-GB" dirty="0" err="1"/>
              <a:t>werkt</a:t>
            </a:r>
            <a:r>
              <a:rPr lang="en-GB" dirty="0"/>
              <a:t> </a:t>
            </a:r>
            <a:r>
              <a:rPr lang="en-GB" dirty="0" err="1"/>
              <a:t>voor</a:t>
            </a:r>
            <a:r>
              <a:rPr lang="en-GB" dirty="0"/>
              <a:t> </a:t>
            </a:r>
            <a:r>
              <a:rPr lang="en-GB" dirty="0" err="1"/>
              <a:t>jouw</a:t>
            </a:r>
            <a:r>
              <a:rPr lang="en-GB" dirty="0"/>
              <a:t> school.</a:t>
            </a:r>
          </a:p>
          <a:p>
            <a:endParaRPr lang="en-GB" dirty="0"/>
          </a:p>
        </p:txBody>
      </p:sp>
      <p:sp>
        <p:nvSpPr>
          <p:cNvPr id="4" name="Slide Number Placeholder 3"/>
          <p:cNvSpPr>
            <a:spLocks noGrp="1"/>
          </p:cNvSpPr>
          <p:nvPr>
            <p:ph type="sldNum" sz="quarter" idx="5"/>
          </p:nvPr>
        </p:nvSpPr>
        <p:spPr/>
        <p:txBody>
          <a:bodyPr/>
          <a:lstStyle/>
          <a:p>
            <a:fld id="{4C968F55-961B-4CA3-9868-BFFE4327ECBA}" type="slidenum">
              <a:rPr lang="en-GB" smtClean="0"/>
              <a:t>75</a:t>
            </a:fld>
            <a:endParaRPr lang="en-GB"/>
          </a:p>
        </p:txBody>
      </p:sp>
    </p:spTree>
    <p:extLst>
      <p:ext uri="{BB962C8B-B14F-4D97-AF65-F5344CB8AC3E}">
        <p14:creationId xmlns:p14="http://schemas.microsoft.com/office/powerpoint/2010/main" val="23090981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Tree>
    <p:extLst>
      <p:ext uri="{BB962C8B-B14F-4D97-AF65-F5344CB8AC3E}">
        <p14:creationId xmlns:p14="http://schemas.microsoft.com/office/powerpoint/2010/main" val="1076861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cs typeface="Calibri"/>
              </a:rPr>
              <a:t>Vraag</a:t>
            </a:r>
            <a:r>
              <a:rPr lang="en-GB" dirty="0">
                <a:cs typeface="Calibri"/>
              </a:rPr>
              <a:t> de </a:t>
            </a:r>
            <a:r>
              <a:rPr lang="en-GB" dirty="0" err="1">
                <a:cs typeface="Calibri"/>
              </a:rPr>
              <a:t>leerlingen</a:t>
            </a:r>
            <a:r>
              <a:rPr lang="en-GB" dirty="0">
                <a:cs typeface="Calibri"/>
              </a:rPr>
              <a:t> </a:t>
            </a:r>
            <a:r>
              <a:rPr lang="en-GB" dirty="0" err="1">
                <a:cs typeface="Calibri"/>
              </a:rPr>
              <a:t>welke</a:t>
            </a:r>
            <a:r>
              <a:rPr lang="en-GB" dirty="0">
                <a:cs typeface="Calibri"/>
              </a:rPr>
              <a:t> chatbots ze al </a:t>
            </a:r>
            <a:r>
              <a:rPr lang="en-GB" dirty="0" err="1">
                <a:cs typeface="Calibri"/>
              </a:rPr>
              <a:t>gebruikt</a:t>
            </a:r>
            <a:r>
              <a:rPr lang="en-GB" dirty="0">
                <a:cs typeface="Calibri"/>
              </a:rPr>
              <a:t> </a:t>
            </a:r>
            <a:r>
              <a:rPr lang="en-GB" dirty="0" err="1">
                <a:cs typeface="Calibri"/>
              </a:rPr>
              <a:t>hebben</a:t>
            </a:r>
            <a:r>
              <a:rPr lang="en-GB" dirty="0">
                <a:cs typeface="Calibri"/>
              </a:rPr>
              <a:t> en wat </a:t>
            </a:r>
            <a:r>
              <a:rPr lang="en-GB" dirty="0" err="1">
                <a:cs typeface="Calibri"/>
              </a:rPr>
              <a:t>hun</a:t>
            </a:r>
            <a:r>
              <a:rPr lang="en-GB" dirty="0">
                <a:cs typeface="Calibri"/>
              </a:rPr>
              <a:t> </a:t>
            </a:r>
            <a:r>
              <a:rPr lang="en-GB" dirty="0" err="1">
                <a:cs typeface="Calibri"/>
              </a:rPr>
              <a:t>ervaring</a:t>
            </a:r>
            <a:r>
              <a:rPr lang="en-GB" dirty="0">
                <a:cs typeface="Calibri"/>
              </a:rPr>
              <a:t> </a:t>
            </a:r>
            <a:r>
              <a:rPr lang="en-GB" dirty="0" err="1">
                <a:cs typeface="Calibri"/>
              </a:rPr>
              <a:t>ermee</a:t>
            </a:r>
            <a:r>
              <a:rPr lang="en-GB" dirty="0">
                <a:cs typeface="Calibri"/>
              </a:rPr>
              <a:t> is.</a:t>
            </a:r>
          </a:p>
          <a:p>
            <a:endParaRPr lang="en-GB" dirty="0">
              <a:cs typeface="Calibri"/>
            </a:endParaRPr>
          </a:p>
        </p:txBody>
      </p:sp>
      <p:sp>
        <p:nvSpPr>
          <p:cNvPr id="4" name="Slide Number Placeholder 3"/>
          <p:cNvSpPr>
            <a:spLocks noGrp="1"/>
          </p:cNvSpPr>
          <p:nvPr>
            <p:ph type="sldNum" sz="quarter" idx="5"/>
          </p:nvPr>
        </p:nvSpPr>
        <p:spPr/>
        <p:txBody>
          <a:bodyPr/>
          <a:lstStyle/>
          <a:p>
            <a:fld id="{4C968F55-961B-4CA3-9868-BFFE4327ECBA}" type="slidenum">
              <a:rPr lang="en-GB" smtClean="0"/>
              <a:t>12</a:t>
            </a:fld>
            <a:endParaRPr lang="en-GB"/>
          </a:p>
        </p:txBody>
      </p:sp>
    </p:spTree>
    <p:extLst>
      <p:ext uri="{BB962C8B-B14F-4D97-AF65-F5344CB8AC3E}">
        <p14:creationId xmlns:p14="http://schemas.microsoft.com/office/powerpoint/2010/main" val="206568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0" i="0" dirty="0">
              <a:solidFill>
                <a:srgbClr val="374151"/>
              </a:solidFill>
              <a:effectLst/>
              <a:latin typeface="Söhne"/>
            </a:endParaRPr>
          </a:p>
          <a:p>
            <a:r>
              <a:rPr lang="nl-NL" dirty="0"/>
              <a:t>De ‘oudere’ generatie chatbots, zoals </a:t>
            </a:r>
            <a:r>
              <a:rPr lang="nl-NL" dirty="0" err="1"/>
              <a:t>Siri</a:t>
            </a:r>
            <a:r>
              <a:rPr lang="nl-NL" dirty="0"/>
              <a:t> en Google Nest, zijn gebaseerd op </a:t>
            </a:r>
            <a:r>
              <a:rPr lang="nl-NL" dirty="0" err="1"/>
              <a:t>regelgebaseerde</a:t>
            </a:r>
            <a:r>
              <a:rPr lang="nl-NL" dirty="0"/>
              <a:t> systemen. Ze zijn geprogrammeerd om te reageren op specifieke vooraf gedefinieerde commando's en vragen. Deze chatbots werkten goed voor eenvoudige taken en directe interacties, maar ze zijn beperkt in hun vermogen om natuurlijke taal te begrijpen en complexe gesprekken te voeren.</a:t>
            </a:r>
            <a:endParaRPr lang="nl-NL" dirty="0">
              <a:cs typeface="Calibri" panose="020F0502020204030204"/>
            </a:endParaRPr>
          </a:p>
          <a:p>
            <a:pPr marL="228600" indent="-228600">
              <a:buAutoNum type="alphaUcPeriod"/>
            </a:pPr>
            <a:endParaRPr lang="nl-BE" dirty="0"/>
          </a:p>
          <a:p>
            <a:r>
              <a:rPr lang="nl-BE" dirty="0" err="1"/>
              <a:t>ChatGPT</a:t>
            </a:r>
            <a:r>
              <a:rPr lang="nl-BE" dirty="0"/>
              <a:t> maakt gebruik van geavanceerde AI-technieken (en niet van vooropgestelde regels) om natuurlijke taal te begrijpen en te genereren, wat resulteert in meer veelzijdige en mensachtige conversaties. Het maakt gebruik van een groot taalmodel dat de waarschijnlijkheid van de volgorde van woorden kan berekenen.</a:t>
            </a:r>
            <a:endParaRPr lang="nl-BE" dirty="0">
              <a:cs typeface="Calibri" panose="020F0502020204030204"/>
            </a:endParaRPr>
          </a:p>
          <a:p>
            <a:pPr marL="228600" indent="-228600">
              <a:buAutoNum type="alphaUcPeriod"/>
            </a:pPr>
            <a:endParaRPr lang="nl-BE" dirty="0"/>
          </a:p>
          <a:p>
            <a:pPr marL="228600" marR="0" lvl="0" indent="-228600">
              <a:lnSpc>
                <a:spcPct val="100000"/>
              </a:lnSpc>
              <a:spcBef>
                <a:spcPts val="0"/>
              </a:spcBef>
              <a:spcAft>
                <a:spcPts val="0"/>
              </a:spcAft>
              <a:buClrTx/>
              <a:buSzTx/>
              <a:buFontTx/>
              <a:buAutoNum type="alphaUcPeriod"/>
              <a:tabLst/>
              <a:defRPr/>
            </a:pPr>
            <a:endParaRPr lang="nl-BE" dirty="0"/>
          </a:p>
          <a:p>
            <a:endParaRPr lang="en-GB" dirty="0">
              <a:cs typeface="Calibri"/>
            </a:endParaRPr>
          </a:p>
          <a:p>
            <a:endParaRPr lang="nl-BE" b="0" i="0" dirty="0">
              <a:solidFill>
                <a:srgbClr val="000000"/>
              </a:solidFill>
              <a:effectLst/>
              <a:latin typeface="Calibri"/>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4C968F55-961B-4CA3-9868-BFFE4327ECBA}" type="slidenum">
              <a:rPr lang="en-GB" smtClean="0"/>
              <a:t>13</a:t>
            </a:fld>
            <a:endParaRPr lang="en-GB"/>
          </a:p>
        </p:txBody>
      </p:sp>
    </p:spTree>
    <p:extLst>
      <p:ext uri="{BB962C8B-B14F-4D97-AF65-F5344CB8AC3E}">
        <p14:creationId xmlns:p14="http://schemas.microsoft.com/office/powerpoint/2010/main" val="106194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116C-1D06-A196-52AB-DC9CA894D5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88C932-C1D1-10C6-422D-335B3C56CF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0F5E98-B565-0A18-47FF-4FE5893A3A52}"/>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5" name="Footer Placeholder 4">
            <a:extLst>
              <a:ext uri="{FF2B5EF4-FFF2-40B4-BE49-F238E27FC236}">
                <a16:creationId xmlns:a16="http://schemas.microsoft.com/office/drawing/2014/main" id="{AAAA29DA-3C47-4DD3-7DA1-9377353111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0763F6-3EE3-F4A9-00E7-EF0AE8B9C4F6}"/>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110283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3489-9461-8CC6-D997-1A4232D35B6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62FD61-6FF8-F47B-8669-0C81732BCF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BBB103-5AED-0F16-FEB5-CBE07CC5158E}"/>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5" name="Footer Placeholder 4">
            <a:extLst>
              <a:ext uri="{FF2B5EF4-FFF2-40B4-BE49-F238E27FC236}">
                <a16:creationId xmlns:a16="http://schemas.microsoft.com/office/drawing/2014/main" id="{CADBF12A-F535-20B4-6AC6-18D6264CA4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7F98F4-2AE6-591C-11BF-AD94509F5F3F}"/>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273780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E77BB-9570-3EAD-E5A6-E101A08C05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545D0D-4E86-1297-93EE-0F599FEDB8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14DD31-DF8C-7446-2D0C-378CE98A2495}"/>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5" name="Footer Placeholder 4">
            <a:extLst>
              <a:ext uri="{FF2B5EF4-FFF2-40B4-BE49-F238E27FC236}">
                <a16:creationId xmlns:a16="http://schemas.microsoft.com/office/drawing/2014/main" id="{1F271B95-EA38-0B93-0C95-12DD786934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734E32-8CBA-B44C-1080-1654A93E327B}"/>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3945030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a:xfrm>
            <a:off x="431258" y="355597"/>
            <a:ext cx="11454217" cy="1077218"/>
          </a:xfrm>
        </p:spPr>
        <p:txBody>
          <a:bodyPr/>
          <a:lstStyle>
            <a:lvl1pPr>
              <a:defRPr>
                <a:solidFill>
                  <a:srgbClr val="C1CD23"/>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hasCustomPrompt="1"/>
          </p:nvPr>
        </p:nvSpPr>
        <p:spPr>
          <a:xfrm>
            <a:off x="214175" y="768421"/>
            <a:ext cx="11671300" cy="584775"/>
          </a:xfrm>
        </p:spPr>
        <p:txBody>
          <a:bodyPr wrap="square" anchor="t">
            <a:spAutoFit/>
          </a:bodyPr>
          <a:lstStyle>
            <a:lvl1pPr marL="0" indent="0">
              <a:buFont typeface="Arial"/>
              <a:buNone/>
              <a:defRPr cap="all" baseline="0">
                <a:solidFill>
                  <a:schemeClr val="tx1"/>
                </a:solidFill>
              </a:defRPr>
            </a:lvl1pPr>
          </a:lstStyle>
          <a:p>
            <a:pPr lvl="0"/>
            <a:r>
              <a:rPr lang="nl-BE"/>
              <a:t>Click to edit Master Subtitle Style</a:t>
            </a:r>
            <a:endParaRPr lang="en-US"/>
          </a:p>
        </p:txBody>
      </p:sp>
    </p:spTree>
    <p:extLst>
      <p:ext uri="{BB962C8B-B14F-4D97-AF65-F5344CB8AC3E}">
        <p14:creationId xmlns:p14="http://schemas.microsoft.com/office/powerpoint/2010/main" val="384974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descr="Icon&#10;&#10;Description automatically generated with medium confidence">
            <a:extLst>
              <a:ext uri="{FF2B5EF4-FFF2-40B4-BE49-F238E27FC236}">
                <a16:creationId xmlns:a16="http://schemas.microsoft.com/office/drawing/2014/main" id="{FACA1424-AC82-473B-B812-B39BF8DFE209}"/>
              </a:ext>
            </a:extLst>
          </p:cNvPr>
          <p:cNvPicPr>
            <a:picLocks noChangeAspect="1"/>
          </p:cNvPicPr>
          <p:nvPr userDrawn="1"/>
        </p:nvPicPr>
        <p:blipFill>
          <a:blip r:embed="rId2"/>
          <a:stretch>
            <a:fillRect/>
          </a:stretch>
        </p:blipFill>
        <p:spPr>
          <a:xfrm>
            <a:off x="3734397" y="1471671"/>
            <a:ext cx="4723207" cy="3914659"/>
          </a:xfrm>
          <a:prstGeom prst="rect">
            <a:avLst/>
          </a:prstGeom>
        </p:spPr>
      </p:pic>
    </p:spTree>
    <p:extLst>
      <p:ext uri="{BB962C8B-B14F-4D97-AF65-F5344CB8AC3E}">
        <p14:creationId xmlns:p14="http://schemas.microsoft.com/office/powerpoint/2010/main" val="312120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81940" y="5017519"/>
            <a:ext cx="11228115" cy="543675"/>
          </a:xfrm>
          <a:prstGeom prst="rect">
            <a:avLst/>
          </a:prstGeom>
        </p:spPr>
        <p:txBody>
          <a:bodyPr wrap="square" lIns="108000" rIns="0" anchor="b">
            <a:spAutoFit/>
          </a:bodyPr>
          <a:lstStyle>
            <a:lvl1pPr algn="ctr">
              <a:defRPr sz="2933" b="0" i="0" baseline="0">
                <a:solidFill>
                  <a:srgbClr val="530084"/>
                </a:solidFill>
                <a:latin typeface="Rubik" pitchFamily="2" charset="-79"/>
                <a:cs typeface="Rubik" pitchFamily="2" charset="-79"/>
              </a:defRPr>
            </a:lvl1pPr>
          </a:lstStyle>
          <a:p>
            <a:r>
              <a:rPr lang="nl-BE"/>
              <a:t>A short teasing title can be put here</a:t>
            </a:r>
            <a:endParaRPr lang="en-US"/>
          </a:p>
        </p:txBody>
      </p:sp>
      <p:pic>
        <p:nvPicPr>
          <p:cNvPr id="7" name="Picture 6" descr="Icon&#10;&#10;Description automatically generated with medium confidence">
            <a:extLst>
              <a:ext uri="{FF2B5EF4-FFF2-40B4-BE49-F238E27FC236}">
                <a16:creationId xmlns:a16="http://schemas.microsoft.com/office/drawing/2014/main" id="{FACA1424-AC82-473B-B812-B39BF8DFE209}"/>
              </a:ext>
            </a:extLst>
          </p:cNvPr>
          <p:cNvPicPr>
            <a:picLocks noChangeAspect="1"/>
          </p:cNvPicPr>
          <p:nvPr userDrawn="1"/>
        </p:nvPicPr>
        <p:blipFill>
          <a:blip r:embed="rId2"/>
          <a:stretch>
            <a:fillRect/>
          </a:stretch>
        </p:blipFill>
        <p:spPr>
          <a:xfrm>
            <a:off x="3734395" y="701548"/>
            <a:ext cx="4723207" cy="3914659"/>
          </a:xfrm>
          <a:prstGeom prst="rect">
            <a:avLst/>
          </a:prstGeom>
        </p:spPr>
      </p:pic>
    </p:spTree>
    <p:extLst>
      <p:ext uri="{BB962C8B-B14F-4D97-AF65-F5344CB8AC3E}">
        <p14:creationId xmlns:p14="http://schemas.microsoft.com/office/powerpoint/2010/main" val="21629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530084"/>
        </a:solidFill>
        <a:effectLst/>
      </p:bgPr>
    </p:bg>
    <p:spTree>
      <p:nvGrpSpPr>
        <p:cNvPr id="1" name=""/>
        <p:cNvGrpSpPr/>
        <p:nvPr/>
      </p:nvGrpSpPr>
      <p:grpSpPr>
        <a:xfrm>
          <a:off x="0" y="0"/>
          <a:ext cx="0" cy="0"/>
          <a:chOff x="0" y="0"/>
          <a:chExt cx="0" cy="0"/>
        </a:xfrm>
      </p:grpSpPr>
      <p:pic>
        <p:nvPicPr>
          <p:cNvPr id="9" name="Picture 8" descr="A close-up of a flag&#10;&#10;Description automatically generated with low confidence">
            <a:extLst>
              <a:ext uri="{FF2B5EF4-FFF2-40B4-BE49-F238E27FC236}">
                <a16:creationId xmlns:a16="http://schemas.microsoft.com/office/drawing/2014/main" id="{3D0CE87B-10B7-4A17-B83E-0E006821872F}"/>
              </a:ext>
            </a:extLst>
          </p:cNvPr>
          <p:cNvPicPr>
            <a:picLocks noChangeAspect="1"/>
          </p:cNvPicPr>
          <p:nvPr userDrawn="1"/>
        </p:nvPicPr>
        <p:blipFill>
          <a:blip r:embed="rId2"/>
          <a:stretch>
            <a:fillRect/>
          </a:stretch>
        </p:blipFill>
        <p:spPr>
          <a:xfrm>
            <a:off x="7076662" y="4783218"/>
            <a:ext cx="4633175" cy="175233"/>
          </a:xfrm>
          <a:prstGeom prst="rect">
            <a:avLst/>
          </a:prstGeom>
        </p:spPr>
      </p:pic>
      <p:sp>
        <p:nvSpPr>
          <p:cNvPr id="5" name="TextBox 4">
            <a:extLst>
              <a:ext uri="{FF2B5EF4-FFF2-40B4-BE49-F238E27FC236}">
                <a16:creationId xmlns:a16="http://schemas.microsoft.com/office/drawing/2014/main" id="{14D3ED4B-E3A6-4EFB-82A4-6B9EB4229F18}"/>
              </a:ext>
            </a:extLst>
          </p:cNvPr>
          <p:cNvSpPr txBox="1"/>
          <p:nvPr userDrawn="1"/>
        </p:nvSpPr>
        <p:spPr>
          <a:xfrm>
            <a:off x="11171167" y="6309778"/>
            <a:ext cx="954159" cy="338554"/>
          </a:xfrm>
          <a:prstGeom prst="rect">
            <a:avLst/>
          </a:prstGeom>
          <a:noFill/>
        </p:spPr>
        <p:txBody>
          <a:bodyPr wrap="square">
            <a:spAutoFit/>
          </a:bodyPr>
          <a:lstStyle/>
          <a:p>
            <a:r>
              <a:rPr lang="nl-BE" sz="1600">
                <a:solidFill>
                  <a:schemeClr val="bg1"/>
                </a:solidFill>
                <a:latin typeface="Rubik" pitchFamily="2" charset="-79"/>
                <a:cs typeface="Rubik" pitchFamily="2" charset="-79"/>
              </a:rPr>
              <a:t>amai!</a:t>
            </a:r>
            <a:endParaRPr lang="en-GB" sz="1600">
              <a:solidFill>
                <a:schemeClr val="bg1"/>
              </a:solidFill>
              <a:latin typeface="Rubik" pitchFamily="2" charset="-79"/>
              <a:cs typeface="Rubik" pitchFamily="2" charset="-79"/>
            </a:endParaRPr>
          </a:p>
        </p:txBody>
      </p:sp>
      <p:sp>
        <p:nvSpPr>
          <p:cNvPr id="4" name="Text Placeholder 3">
            <a:extLst>
              <a:ext uri="{FF2B5EF4-FFF2-40B4-BE49-F238E27FC236}">
                <a16:creationId xmlns:a16="http://schemas.microsoft.com/office/drawing/2014/main" id="{69837BAF-B7E3-4191-9F3B-2022B862700B}"/>
              </a:ext>
            </a:extLst>
          </p:cNvPr>
          <p:cNvSpPr>
            <a:spLocks noGrp="1"/>
          </p:cNvSpPr>
          <p:nvPr>
            <p:ph type="body" sz="quarter" idx="10" hasCustomPrompt="1"/>
          </p:nvPr>
        </p:nvSpPr>
        <p:spPr>
          <a:xfrm>
            <a:off x="4610537" y="3429000"/>
            <a:ext cx="7099300" cy="1250951"/>
          </a:xfrm>
        </p:spPr>
        <p:txBody>
          <a:bodyPr>
            <a:noAutofit/>
          </a:bodyPr>
          <a:lstStyle>
            <a:lvl1pPr marL="0" indent="0">
              <a:buNone/>
              <a:defRPr sz="8000" b="1">
                <a:solidFill>
                  <a:schemeClr val="bg1"/>
                </a:solidFill>
              </a:defRPr>
            </a:lvl1pPr>
          </a:lstStyle>
          <a:p>
            <a:pPr lvl="0"/>
            <a:r>
              <a:rPr lang="en-US"/>
              <a:t>Welkom!</a:t>
            </a:r>
            <a:endParaRPr lang="en-GB"/>
          </a:p>
        </p:txBody>
      </p:sp>
    </p:spTree>
    <p:extLst>
      <p:ext uri="{BB962C8B-B14F-4D97-AF65-F5344CB8AC3E}">
        <p14:creationId xmlns:p14="http://schemas.microsoft.com/office/powerpoint/2010/main" val="6308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A close-up of a flag&#10;&#10;Description automatically generated with low confidence">
            <a:extLst>
              <a:ext uri="{FF2B5EF4-FFF2-40B4-BE49-F238E27FC236}">
                <a16:creationId xmlns:a16="http://schemas.microsoft.com/office/drawing/2014/main" id="{9554BE6D-6468-431D-9055-5D22B630847C}"/>
              </a:ext>
            </a:extLst>
          </p:cNvPr>
          <p:cNvPicPr>
            <a:picLocks noChangeAspect="1"/>
          </p:cNvPicPr>
          <p:nvPr userDrawn="1"/>
        </p:nvPicPr>
        <p:blipFill>
          <a:blip r:embed="rId2"/>
          <a:stretch>
            <a:fillRect/>
          </a:stretch>
        </p:blipFill>
        <p:spPr>
          <a:xfrm rot="16200000">
            <a:off x="2160991" y="3340273"/>
            <a:ext cx="4633175" cy="175233"/>
          </a:xfrm>
          <a:prstGeom prst="rect">
            <a:avLst/>
          </a:prstGeom>
        </p:spPr>
      </p:pic>
      <p:sp>
        <p:nvSpPr>
          <p:cNvPr id="6" name="Title 1">
            <a:extLst>
              <a:ext uri="{FF2B5EF4-FFF2-40B4-BE49-F238E27FC236}">
                <a16:creationId xmlns:a16="http://schemas.microsoft.com/office/drawing/2014/main" id="{C767CCBB-B961-42A8-8B11-60392A5AA0A4}"/>
              </a:ext>
            </a:extLst>
          </p:cNvPr>
          <p:cNvSpPr>
            <a:spLocks noGrp="1"/>
          </p:cNvSpPr>
          <p:nvPr>
            <p:ph type="title" hasCustomPrompt="1"/>
          </p:nvPr>
        </p:nvSpPr>
        <p:spPr>
          <a:xfrm>
            <a:off x="609601" y="2875002"/>
            <a:ext cx="3305175" cy="1107996"/>
          </a:xfrm>
          <a:prstGeom prst="rect">
            <a:avLst/>
          </a:prstGeom>
        </p:spPr>
        <p:txBody>
          <a:bodyPr/>
          <a:lstStyle>
            <a:lvl1pPr algn="ctr">
              <a:defRPr sz="6400" b="1">
                <a:solidFill>
                  <a:schemeClr val="bg2"/>
                </a:solidFill>
                <a:latin typeface="+mj-lt"/>
              </a:defRPr>
            </a:lvl1pPr>
          </a:lstStyle>
          <a:p>
            <a:r>
              <a:rPr lang="en-US" err="1"/>
              <a:t>Inhoud</a:t>
            </a:r>
            <a:endParaRPr lang="en-GB"/>
          </a:p>
        </p:txBody>
      </p:sp>
      <p:sp>
        <p:nvSpPr>
          <p:cNvPr id="4" name="Text Placeholder 3">
            <a:extLst>
              <a:ext uri="{FF2B5EF4-FFF2-40B4-BE49-F238E27FC236}">
                <a16:creationId xmlns:a16="http://schemas.microsoft.com/office/drawing/2014/main" id="{E095501A-133D-421F-B177-68231CEEA7EC}"/>
              </a:ext>
            </a:extLst>
          </p:cNvPr>
          <p:cNvSpPr>
            <a:spLocks noGrp="1"/>
          </p:cNvSpPr>
          <p:nvPr>
            <p:ph type="body" sz="quarter" idx="10" hasCustomPrompt="1"/>
          </p:nvPr>
        </p:nvSpPr>
        <p:spPr>
          <a:xfrm>
            <a:off x="4849285" y="1111251"/>
            <a:ext cx="5666316" cy="4633383"/>
          </a:xfrm>
        </p:spPr>
        <p:txBody>
          <a:bodyPr/>
          <a:lstStyle>
            <a:lvl1pPr marL="609585" indent="-609585">
              <a:lnSpc>
                <a:spcPct val="150000"/>
              </a:lnSpc>
              <a:buClr>
                <a:schemeClr val="tx2"/>
              </a:buClr>
              <a:buSzPct val="200000"/>
              <a:buFont typeface="+mj-lt"/>
              <a:buAutoNum type="arabicPeriod"/>
              <a:defRPr/>
            </a:lvl1pPr>
            <a:lvl2pPr marL="1158211" indent="-609585">
              <a:lnSpc>
                <a:spcPct val="150000"/>
              </a:lnSpc>
              <a:buClr>
                <a:schemeClr val="tx2"/>
              </a:buClr>
              <a:buSzPct val="200000"/>
              <a:buFont typeface="+mj-lt"/>
              <a:buAutoNum type="arabicPeriod"/>
              <a:defRPr/>
            </a:lvl2pPr>
            <a:lvl3pPr marL="1554441" indent="-457189">
              <a:lnSpc>
                <a:spcPct val="150000"/>
              </a:lnSpc>
              <a:buClr>
                <a:schemeClr val="tx2"/>
              </a:buClr>
              <a:buSzPct val="200000"/>
              <a:buFont typeface="+mj-lt"/>
              <a:buAutoNum type="arabicPeriod"/>
              <a:defRPr/>
            </a:lvl3pPr>
            <a:lvl4pPr marL="2103067" indent="-457189">
              <a:lnSpc>
                <a:spcPct val="150000"/>
              </a:lnSpc>
              <a:buClr>
                <a:schemeClr val="tx2"/>
              </a:buClr>
              <a:buSzPct val="200000"/>
              <a:buFont typeface="+mj-lt"/>
              <a:buAutoNum type="arabicPeriod"/>
              <a:defRPr/>
            </a:lvl4pPr>
            <a:lvl5pPr marL="2651694" indent="-457189">
              <a:lnSpc>
                <a:spcPct val="150000"/>
              </a:lnSpc>
              <a:buClr>
                <a:schemeClr val="tx2"/>
              </a:buClr>
              <a:buSzPct val="200000"/>
              <a:buFont typeface="+mj-lt"/>
              <a:buAutoNum type="arabicPeriod"/>
              <a:defRPr/>
            </a:lvl5pPr>
          </a:lstStyle>
          <a:p>
            <a:pPr lvl="0"/>
            <a:r>
              <a:rPr lang="en-US"/>
              <a:t> </a:t>
            </a:r>
            <a:r>
              <a:rPr lang="en-US" err="1"/>
              <a:t>Tekst</a:t>
            </a:r>
            <a:endParaRPr lang="en-US"/>
          </a:p>
          <a:p>
            <a:pPr lvl="0"/>
            <a:r>
              <a:rPr lang="en-US"/>
              <a:t> </a:t>
            </a:r>
            <a:r>
              <a:rPr lang="en-US" err="1"/>
              <a:t>Tekst</a:t>
            </a:r>
            <a:endParaRPr lang="en-US"/>
          </a:p>
          <a:p>
            <a:pPr lvl="0"/>
            <a:r>
              <a:rPr lang="en-US"/>
              <a:t> </a:t>
            </a:r>
            <a:r>
              <a:rPr lang="en-US" err="1"/>
              <a:t>Tekst</a:t>
            </a:r>
            <a:endParaRPr lang="en-US"/>
          </a:p>
          <a:p>
            <a:pPr lvl="0"/>
            <a:r>
              <a:rPr lang="en-US"/>
              <a:t> </a:t>
            </a:r>
            <a:r>
              <a:rPr lang="en-US" err="1"/>
              <a:t>Tekst</a:t>
            </a:r>
            <a:endParaRPr lang="en-US"/>
          </a:p>
        </p:txBody>
      </p:sp>
      <p:pic>
        <p:nvPicPr>
          <p:cNvPr id="7" name="Picture 6">
            <a:extLst>
              <a:ext uri="{FF2B5EF4-FFF2-40B4-BE49-F238E27FC236}">
                <a16:creationId xmlns:a16="http://schemas.microsoft.com/office/drawing/2014/main" id="{D6807EF0-F65A-44BF-9320-89070F954BC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33000" y="0"/>
            <a:ext cx="21590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77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lour divider">
    <p:bg>
      <p:bgPr>
        <a:gradFill flip="none" rotWithShape="1">
          <a:gsLst>
            <a:gs pos="10000">
              <a:srgbClr val="6FBFB5">
                <a:lumMod val="100000"/>
              </a:srgbClr>
            </a:gs>
            <a:gs pos="92000">
              <a:schemeClr val="accent6"/>
            </a:gs>
          </a:gsLst>
          <a:lin ang="0" scaled="1"/>
          <a:tileRect/>
        </a:gradFill>
        <a:effectLst/>
      </p:bgPr>
    </p:bg>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0B3275A3-9C6C-4A34-BBA9-BE6282EBFAD6}"/>
              </a:ext>
            </a:extLst>
          </p:cNvPr>
          <p:cNvPicPr>
            <a:picLocks noChangeAspect="1"/>
          </p:cNvPicPr>
          <p:nvPr userDrawn="1"/>
        </p:nvPicPr>
        <p:blipFill>
          <a:blip r:embed="rId2"/>
          <a:stretch>
            <a:fillRect/>
          </a:stretch>
        </p:blipFill>
        <p:spPr>
          <a:xfrm>
            <a:off x="7076661" y="4783217"/>
            <a:ext cx="4633175" cy="175233"/>
          </a:xfrm>
          <a:prstGeom prst="rect">
            <a:avLst/>
          </a:prstGeom>
        </p:spPr>
      </p:pic>
      <p:sp>
        <p:nvSpPr>
          <p:cNvPr id="6" name="TextBox 5">
            <a:extLst>
              <a:ext uri="{FF2B5EF4-FFF2-40B4-BE49-F238E27FC236}">
                <a16:creationId xmlns:a16="http://schemas.microsoft.com/office/drawing/2014/main" id="{2CD3658E-1AD7-4C4C-84A4-DBF3D0B655F2}"/>
              </a:ext>
            </a:extLst>
          </p:cNvPr>
          <p:cNvSpPr txBox="1"/>
          <p:nvPr userDrawn="1"/>
        </p:nvSpPr>
        <p:spPr>
          <a:xfrm>
            <a:off x="11171167" y="6309778"/>
            <a:ext cx="954159" cy="338554"/>
          </a:xfrm>
          <a:prstGeom prst="rect">
            <a:avLst/>
          </a:prstGeom>
          <a:noFill/>
        </p:spPr>
        <p:txBody>
          <a:bodyPr wrap="square">
            <a:spAutoFit/>
          </a:bodyPr>
          <a:lstStyle/>
          <a:p>
            <a:r>
              <a:rPr lang="nl-BE" sz="1600">
                <a:solidFill>
                  <a:schemeClr val="bg1"/>
                </a:solidFill>
                <a:latin typeface="Rubik" pitchFamily="2" charset="-79"/>
                <a:cs typeface="Rubik" pitchFamily="2" charset="-79"/>
              </a:rPr>
              <a:t>amai!</a:t>
            </a:r>
            <a:endParaRPr lang="en-GB" sz="1600">
              <a:solidFill>
                <a:schemeClr val="bg1"/>
              </a:solidFill>
              <a:latin typeface="Rubik" pitchFamily="2" charset="-79"/>
              <a:cs typeface="Rubik" pitchFamily="2" charset="-79"/>
            </a:endParaRPr>
          </a:p>
        </p:txBody>
      </p:sp>
      <p:sp>
        <p:nvSpPr>
          <p:cNvPr id="7" name="Text Placeholder 3">
            <a:extLst>
              <a:ext uri="{FF2B5EF4-FFF2-40B4-BE49-F238E27FC236}">
                <a16:creationId xmlns:a16="http://schemas.microsoft.com/office/drawing/2014/main" id="{B75DCA36-C87C-4C00-88F2-B050C34CD696}"/>
              </a:ext>
            </a:extLst>
          </p:cNvPr>
          <p:cNvSpPr>
            <a:spLocks noGrp="1"/>
          </p:cNvSpPr>
          <p:nvPr>
            <p:ph type="body" sz="quarter" idx="10" hasCustomPrompt="1"/>
          </p:nvPr>
        </p:nvSpPr>
        <p:spPr>
          <a:xfrm>
            <a:off x="4610537" y="3429000"/>
            <a:ext cx="7099300" cy="1250951"/>
          </a:xfrm>
        </p:spPr>
        <p:txBody>
          <a:bodyPr>
            <a:noAutofit/>
          </a:bodyPr>
          <a:lstStyle>
            <a:lvl1pPr marL="0" indent="0">
              <a:buNone/>
              <a:defRPr sz="7200" b="1">
                <a:solidFill>
                  <a:schemeClr val="bg1"/>
                </a:solidFill>
              </a:defRPr>
            </a:lvl1pPr>
          </a:lstStyle>
          <a:p>
            <a:pPr lvl="0"/>
            <a:r>
              <a:rPr lang="en-US" err="1"/>
              <a:t>Tussentitel</a:t>
            </a:r>
            <a:endParaRPr lang="en-GB"/>
          </a:p>
        </p:txBody>
      </p:sp>
    </p:spTree>
    <p:extLst>
      <p:ext uri="{BB962C8B-B14F-4D97-AF65-F5344CB8AC3E}">
        <p14:creationId xmlns:p14="http://schemas.microsoft.com/office/powerpoint/2010/main" val="204210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0F59-405B-43B6-82E5-A3C577F14BCF}"/>
              </a:ext>
            </a:extLst>
          </p:cNvPr>
          <p:cNvSpPr>
            <a:spLocks noGrp="1"/>
          </p:cNvSpPr>
          <p:nvPr>
            <p:ph type="title" hasCustomPrompt="1"/>
          </p:nvPr>
        </p:nvSpPr>
        <p:spPr>
          <a:xfrm>
            <a:off x="431258" y="287755"/>
            <a:ext cx="6774031" cy="1107996"/>
          </a:xfrm>
          <a:prstGeom prst="rect">
            <a:avLst/>
          </a:prstGeom>
        </p:spPr>
        <p:txBody>
          <a:bodyPr/>
          <a:lstStyle>
            <a:lvl1pPr>
              <a:defRPr sz="6400" b="1">
                <a:solidFill>
                  <a:schemeClr val="bg2"/>
                </a:solidFill>
                <a:latin typeface="+mj-lt"/>
              </a:defRPr>
            </a:lvl1pPr>
          </a:lstStyle>
          <a:p>
            <a:r>
              <a:rPr lang="en-US" err="1"/>
              <a:t>Titel</a:t>
            </a:r>
            <a:endParaRPr lang="en-GB"/>
          </a:p>
        </p:txBody>
      </p:sp>
      <p:sp>
        <p:nvSpPr>
          <p:cNvPr id="6" name="Content Placeholder 5">
            <a:extLst>
              <a:ext uri="{FF2B5EF4-FFF2-40B4-BE49-F238E27FC236}">
                <a16:creationId xmlns:a16="http://schemas.microsoft.com/office/drawing/2014/main" id="{24255F5F-B35E-40F6-9B67-E576080B3DDB}"/>
              </a:ext>
            </a:extLst>
          </p:cNvPr>
          <p:cNvSpPr>
            <a:spLocks noGrp="1"/>
          </p:cNvSpPr>
          <p:nvPr>
            <p:ph sz="quarter" idx="15"/>
          </p:nvPr>
        </p:nvSpPr>
        <p:spPr>
          <a:xfrm>
            <a:off x="7601393" y="307151"/>
            <a:ext cx="4159351" cy="5992072"/>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Shape, circle&#10;&#10;Description automatically generated">
            <a:extLst>
              <a:ext uri="{FF2B5EF4-FFF2-40B4-BE49-F238E27FC236}">
                <a16:creationId xmlns:a16="http://schemas.microsoft.com/office/drawing/2014/main" id="{D2AF5002-45B9-4A4D-A4D1-64600489B2F9}"/>
              </a:ext>
            </a:extLst>
          </p:cNvPr>
          <p:cNvPicPr>
            <a:picLocks noChangeAspect="1"/>
          </p:cNvPicPr>
          <p:nvPr userDrawn="1"/>
        </p:nvPicPr>
        <p:blipFill>
          <a:blip r:embed="rId3"/>
          <a:stretch>
            <a:fillRect/>
          </a:stretch>
        </p:blipFill>
        <p:spPr>
          <a:xfrm>
            <a:off x="431258" y="6123990"/>
            <a:ext cx="4633175" cy="175233"/>
          </a:xfrm>
          <a:prstGeom prst="rect">
            <a:avLst/>
          </a:prstGeom>
        </p:spPr>
      </p:pic>
      <p:sp>
        <p:nvSpPr>
          <p:cNvPr id="8" name="Rectangle 7">
            <a:extLst>
              <a:ext uri="{FF2B5EF4-FFF2-40B4-BE49-F238E27FC236}">
                <a16:creationId xmlns:a16="http://schemas.microsoft.com/office/drawing/2014/main" id="{1F699C4D-3E74-4423-8FD6-1F1182A57429}"/>
              </a:ext>
            </a:extLst>
          </p:cNvPr>
          <p:cNvSpPr/>
          <p:nvPr userDrawn="1"/>
        </p:nvSpPr>
        <p:spPr>
          <a:xfrm>
            <a:off x="593371" y="2778430"/>
            <a:ext cx="151896" cy="283956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a:p>
        </p:txBody>
      </p:sp>
      <p:sp>
        <p:nvSpPr>
          <p:cNvPr id="9" name="Content Placeholder 5">
            <a:extLst>
              <a:ext uri="{FF2B5EF4-FFF2-40B4-BE49-F238E27FC236}">
                <a16:creationId xmlns:a16="http://schemas.microsoft.com/office/drawing/2014/main" id="{11E388D9-3487-4653-BE56-D3DF9ADEE86E}"/>
              </a:ext>
            </a:extLst>
          </p:cNvPr>
          <p:cNvSpPr>
            <a:spLocks noGrp="1"/>
          </p:cNvSpPr>
          <p:nvPr>
            <p:ph sz="quarter" idx="16"/>
          </p:nvPr>
        </p:nvSpPr>
        <p:spPr>
          <a:xfrm>
            <a:off x="1141371" y="2528939"/>
            <a:ext cx="6063917" cy="3337357"/>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4F9DA7B9-618A-4115-B140-E96FCCA893C5}"/>
              </a:ext>
            </a:extLst>
          </p:cNvPr>
          <p:cNvSpPr>
            <a:spLocks noGrp="1"/>
          </p:cNvSpPr>
          <p:nvPr>
            <p:ph type="body" sz="quarter" idx="17" hasCustomPrompt="1"/>
          </p:nvPr>
        </p:nvSpPr>
        <p:spPr>
          <a:xfrm>
            <a:off x="431258" y="1652254"/>
            <a:ext cx="6774031" cy="620183"/>
          </a:xfrm>
        </p:spPr>
        <p:txBody>
          <a:bodyPr>
            <a:noAutofit/>
          </a:bodyPr>
          <a:lstStyle>
            <a:lvl1pPr marL="0" indent="0">
              <a:buNone/>
              <a:defRPr sz="3733" b="1">
                <a:solidFill>
                  <a:schemeClr val="accent1"/>
                </a:solidFill>
                <a:latin typeface="+mj-lt"/>
              </a:defRPr>
            </a:lvl1pPr>
          </a:lstStyle>
          <a:p>
            <a:pPr lvl="0"/>
            <a:r>
              <a:rPr lang="nl-BE"/>
              <a:t>Ondertitel</a:t>
            </a:r>
            <a:endParaRPr lang="en-GB"/>
          </a:p>
        </p:txBody>
      </p:sp>
    </p:spTree>
    <p:extLst>
      <p:ext uri="{BB962C8B-B14F-4D97-AF65-F5344CB8AC3E}">
        <p14:creationId xmlns:p14="http://schemas.microsoft.com/office/powerpoint/2010/main" val="3311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450CA834-C15D-40CC-A0DE-DA0E7BE3E5E3}"/>
              </a:ext>
            </a:extLst>
          </p:cNvPr>
          <p:cNvSpPr>
            <a:spLocks noGrp="1"/>
          </p:cNvSpPr>
          <p:nvPr>
            <p:ph sz="quarter" idx="18"/>
          </p:nvPr>
        </p:nvSpPr>
        <p:spPr>
          <a:xfrm>
            <a:off x="6096000" y="0"/>
            <a:ext cx="6096000" cy="3429000"/>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9208F665-A59F-43BC-86E4-C61956AC3D7A}"/>
              </a:ext>
            </a:extLst>
          </p:cNvPr>
          <p:cNvSpPr>
            <a:spLocks noGrp="1"/>
          </p:cNvSpPr>
          <p:nvPr>
            <p:ph sz="quarter" idx="20"/>
          </p:nvPr>
        </p:nvSpPr>
        <p:spPr>
          <a:xfrm>
            <a:off x="0" y="3429000"/>
            <a:ext cx="6096000" cy="3429000"/>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75ABDFFE-EB1C-4ECB-82BB-CF5A414370F0}"/>
              </a:ext>
            </a:extLst>
          </p:cNvPr>
          <p:cNvSpPr>
            <a:spLocks noGrp="1"/>
          </p:cNvSpPr>
          <p:nvPr>
            <p:ph sz="quarter" idx="21"/>
          </p:nvPr>
        </p:nvSpPr>
        <p:spPr>
          <a:xfrm>
            <a:off x="0" y="0"/>
            <a:ext cx="6096000" cy="3429000"/>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EA957DFA-CF4D-45E4-82FE-906FC0F6F63C}"/>
              </a:ext>
            </a:extLst>
          </p:cNvPr>
          <p:cNvSpPr>
            <a:spLocks noGrp="1"/>
          </p:cNvSpPr>
          <p:nvPr>
            <p:ph sz="quarter" idx="22"/>
          </p:nvPr>
        </p:nvSpPr>
        <p:spPr>
          <a:xfrm>
            <a:off x="6096000" y="3429000"/>
            <a:ext cx="6096000" cy="3429000"/>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895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8AE4-63DD-10F8-6DD0-45C568CA4D6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5E5209-53A7-7532-40A1-AD31A00152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9861B4-2FF2-648E-1ED7-772D73DFC49E}"/>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5" name="Footer Placeholder 4">
            <a:extLst>
              <a:ext uri="{FF2B5EF4-FFF2-40B4-BE49-F238E27FC236}">
                <a16:creationId xmlns:a16="http://schemas.microsoft.com/office/drawing/2014/main" id="{63E9D347-7D6F-33FC-F9DA-841739F215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8F5F09-0938-6BCE-1081-FB8C67AB0B11}"/>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2060199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75ABDFFE-EB1C-4ECB-82BB-CF5A414370F0}"/>
              </a:ext>
            </a:extLst>
          </p:cNvPr>
          <p:cNvSpPr>
            <a:spLocks noGrp="1"/>
          </p:cNvSpPr>
          <p:nvPr>
            <p:ph sz="quarter" idx="21"/>
          </p:nvPr>
        </p:nvSpPr>
        <p:spPr>
          <a:xfrm>
            <a:off x="0" y="0"/>
            <a:ext cx="6096000" cy="3429000"/>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EA957DFA-CF4D-45E4-82FE-906FC0F6F63C}"/>
              </a:ext>
            </a:extLst>
          </p:cNvPr>
          <p:cNvSpPr>
            <a:spLocks noGrp="1"/>
          </p:cNvSpPr>
          <p:nvPr>
            <p:ph sz="quarter" idx="22"/>
          </p:nvPr>
        </p:nvSpPr>
        <p:spPr>
          <a:xfrm>
            <a:off x="6096000" y="3429000"/>
            <a:ext cx="6096000" cy="3429000"/>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FF408D6-B8A8-4DD4-9E98-0E4439E5DA37}"/>
              </a:ext>
            </a:extLst>
          </p:cNvPr>
          <p:cNvSpPr>
            <a:spLocks noGrp="1"/>
          </p:cNvSpPr>
          <p:nvPr>
            <p:ph sz="quarter" idx="16" hasCustomPrompt="1"/>
          </p:nvPr>
        </p:nvSpPr>
        <p:spPr>
          <a:xfrm>
            <a:off x="266312" y="5143500"/>
            <a:ext cx="5563376" cy="1482733"/>
          </a:xfrm>
        </p:spPr>
        <p:txBody>
          <a:bodyPr/>
          <a:lstStyle>
            <a:lvl1pPr marL="0" indent="0" algn="ctr">
              <a:buClr>
                <a:schemeClr val="tx2"/>
              </a:buClr>
              <a:buSzPct val="65000"/>
              <a:buFontTx/>
              <a:buNone/>
              <a:defRPr sz="2667"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err="1"/>
              <a:t>Tekst</a:t>
            </a:r>
            <a:endParaRPr lang="en-US"/>
          </a:p>
        </p:txBody>
      </p:sp>
      <p:sp>
        <p:nvSpPr>
          <p:cNvPr id="10" name="Text Placeholder 16">
            <a:extLst>
              <a:ext uri="{FF2B5EF4-FFF2-40B4-BE49-F238E27FC236}">
                <a16:creationId xmlns:a16="http://schemas.microsoft.com/office/drawing/2014/main" id="{17D4DAC5-D402-48CC-BA8F-F747C0CCB936}"/>
              </a:ext>
            </a:extLst>
          </p:cNvPr>
          <p:cNvSpPr>
            <a:spLocks noGrp="1"/>
          </p:cNvSpPr>
          <p:nvPr>
            <p:ph type="body" sz="quarter" idx="17" hasCustomPrompt="1"/>
          </p:nvPr>
        </p:nvSpPr>
        <p:spPr>
          <a:xfrm>
            <a:off x="266313" y="3723203"/>
            <a:ext cx="5563377" cy="626503"/>
          </a:xfrm>
        </p:spPr>
        <p:txBody>
          <a:bodyPr>
            <a:noAutofit/>
          </a:bodyPr>
          <a:lstStyle>
            <a:lvl1pPr marL="0" indent="0" algn="ctr">
              <a:buNone/>
              <a:defRPr sz="3733" b="1">
                <a:solidFill>
                  <a:schemeClr val="bg2"/>
                </a:solidFill>
                <a:latin typeface="+mj-lt"/>
              </a:defRPr>
            </a:lvl1pPr>
          </a:lstStyle>
          <a:p>
            <a:pPr lvl="0"/>
            <a:r>
              <a:rPr lang="nl-BE"/>
              <a:t>Titel</a:t>
            </a:r>
            <a:endParaRPr lang="en-GB"/>
          </a:p>
        </p:txBody>
      </p:sp>
      <p:sp>
        <p:nvSpPr>
          <p:cNvPr id="14" name="Content Placeholder 5">
            <a:extLst>
              <a:ext uri="{FF2B5EF4-FFF2-40B4-BE49-F238E27FC236}">
                <a16:creationId xmlns:a16="http://schemas.microsoft.com/office/drawing/2014/main" id="{AA5A6F89-9285-43AA-AB4D-076C93AF823C}"/>
              </a:ext>
            </a:extLst>
          </p:cNvPr>
          <p:cNvSpPr>
            <a:spLocks noGrp="1"/>
          </p:cNvSpPr>
          <p:nvPr>
            <p:ph sz="quarter" idx="23" hasCustomPrompt="1"/>
          </p:nvPr>
        </p:nvSpPr>
        <p:spPr>
          <a:xfrm>
            <a:off x="6362311" y="1783788"/>
            <a:ext cx="5563376" cy="1482733"/>
          </a:xfrm>
        </p:spPr>
        <p:txBody>
          <a:bodyPr/>
          <a:lstStyle>
            <a:lvl1pPr marL="0" indent="0" algn="ctr">
              <a:buClr>
                <a:schemeClr val="tx2"/>
              </a:buClr>
              <a:buSzPct val="65000"/>
              <a:buFontTx/>
              <a:buNone/>
              <a:defRPr sz="2667"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err="1"/>
              <a:t>Tekst</a:t>
            </a:r>
            <a:endParaRPr lang="en-US"/>
          </a:p>
        </p:txBody>
      </p:sp>
      <p:sp>
        <p:nvSpPr>
          <p:cNvPr id="15" name="Text Placeholder 16">
            <a:extLst>
              <a:ext uri="{FF2B5EF4-FFF2-40B4-BE49-F238E27FC236}">
                <a16:creationId xmlns:a16="http://schemas.microsoft.com/office/drawing/2014/main" id="{CF8830D3-EE02-4875-A7C1-1D1BA244E533}"/>
              </a:ext>
            </a:extLst>
          </p:cNvPr>
          <p:cNvSpPr>
            <a:spLocks noGrp="1"/>
          </p:cNvSpPr>
          <p:nvPr>
            <p:ph type="body" sz="quarter" idx="24" hasCustomPrompt="1"/>
          </p:nvPr>
        </p:nvSpPr>
        <p:spPr>
          <a:xfrm>
            <a:off x="6362312" y="973134"/>
            <a:ext cx="5563377" cy="626503"/>
          </a:xfrm>
        </p:spPr>
        <p:txBody>
          <a:bodyPr>
            <a:noAutofit/>
          </a:bodyPr>
          <a:lstStyle>
            <a:lvl1pPr marL="0" indent="0" algn="ctr">
              <a:buNone/>
              <a:defRPr sz="4267" b="1">
                <a:solidFill>
                  <a:schemeClr val="accent1"/>
                </a:solidFill>
                <a:latin typeface="+mj-lt"/>
              </a:defRPr>
            </a:lvl1pPr>
          </a:lstStyle>
          <a:p>
            <a:pPr lvl="0"/>
            <a:r>
              <a:rPr lang="nl-BE"/>
              <a:t>Ondertitel</a:t>
            </a:r>
            <a:endParaRPr lang="en-GB"/>
          </a:p>
        </p:txBody>
      </p:sp>
      <p:sp>
        <p:nvSpPr>
          <p:cNvPr id="17" name="Text Placeholder 16">
            <a:extLst>
              <a:ext uri="{FF2B5EF4-FFF2-40B4-BE49-F238E27FC236}">
                <a16:creationId xmlns:a16="http://schemas.microsoft.com/office/drawing/2014/main" id="{76CA86AC-AEF4-4898-BBF1-5F7414275292}"/>
              </a:ext>
            </a:extLst>
          </p:cNvPr>
          <p:cNvSpPr>
            <a:spLocks noGrp="1"/>
          </p:cNvSpPr>
          <p:nvPr>
            <p:ph type="body" sz="quarter" idx="25" hasCustomPrompt="1"/>
          </p:nvPr>
        </p:nvSpPr>
        <p:spPr>
          <a:xfrm>
            <a:off x="266312" y="4433351"/>
            <a:ext cx="5563377" cy="626503"/>
          </a:xfrm>
        </p:spPr>
        <p:txBody>
          <a:bodyPr>
            <a:noAutofit/>
          </a:bodyPr>
          <a:lstStyle>
            <a:lvl1pPr marL="0" indent="0" algn="ctr">
              <a:buNone/>
              <a:defRPr sz="4267" b="1">
                <a:solidFill>
                  <a:schemeClr val="accent1"/>
                </a:solidFill>
                <a:latin typeface="+mj-lt"/>
              </a:defRPr>
            </a:lvl1pPr>
          </a:lstStyle>
          <a:p>
            <a:pPr lvl="0"/>
            <a:r>
              <a:rPr lang="nl-BE"/>
              <a:t>Ondertitel</a:t>
            </a:r>
            <a:endParaRPr lang="en-GB"/>
          </a:p>
        </p:txBody>
      </p:sp>
      <p:sp>
        <p:nvSpPr>
          <p:cNvPr id="18" name="Text Placeholder 16">
            <a:extLst>
              <a:ext uri="{FF2B5EF4-FFF2-40B4-BE49-F238E27FC236}">
                <a16:creationId xmlns:a16="http://schemas.microsoft.com/office/drawing/2014/main" id="{4FE87EDF-2CFC-42C1-8DAB-1272FDE01A49}"/>
              </a:ext>
            </a:extLst>
          </p:cNvPr>
          <p:cNvSpPr>
            <a:spLocks noGrp="1"/>
          </p:cNvSpPr>
          <p:nvPr>
            <p:ph type="body" sz="quarter" idx="26" hasCustomPrompt="1"/>
          </p:nvPr>
        </p:nvSpPr>
        <p:spPr>
          <a:xfrm>
            <a:off x="6362312" y="162479"/>
            <a:ext cx="5563377" cy="626503"/>
          </a:xfrm>
        </p:spPr>
        <p:txBody>
          <a:bodyPr>
            <a:noAutofit/>
          </a:bodyPr>
          <a:lstStyle>
            <a:lvl1pPr marL="0" indent="0" algn="ctr">
              <a:buNone/>
              <a:defRPr sz="3733" b="1">
                <a:solidFill>
                  <a:schemeClr val="bg2"/>
                </a:solidFill>
                <a:latin typeface="+mj-lt"/>
              </a:defRPr>
            </a:lvl1pPr>
          </a:lstStyle>
          <a:p>
            <a:pPr lvl="0"/>
            <a:r>
              <a:rPr lang="nl-BE"/>
              <a:t>Titel</a:t>
            </a:r>
            <a:endParaRPr lang="en-GB"/>
          </a:p>
        </p:txBody>
      </p:sp>
    </p:spTree>
    <p:extLst>
      <p:ext uri="{BB962C8B-B14F-4D97-AF65-F5344CB8AC3E}">
        <p14:creationId xmlns:p14="http://schemas.microsoft.com/office/powerpoint/2010/main" val="424536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D72818F-1EDA-4048-8C6B-79B3DA7328ED}"/>
              </a:ext>
            </a:extLst>
          </p:cNvPr>
          <p:cNvSpPr>
            <a:spLocks noGrp="1"/>
          </p:cNvSpPr>
          <p:nvPr>
            <p:ph type="title" hasCustomPrompt="1"/>
          </p:nvPr>
        </p:nvSpPr>
        <p:spPr>
          <a:xfrm>
            <a:off x="5154301" y="324717"/>
            <a:ext cx="6774031" cy="1107996"/>
          </a:xfrm>
          <a:prstGeom prst="rect">
            <a:avLst/>
          </a:prstGeom>
        </p:spPr>
        <p:txBody>
          <a:bodyPr/>
          <a:lstStyle>
            <a:lvl1pPr algn="r">
              <a:defRPr sz="6400" b="1">
                <a:solidFill>
                  <a:schemeClr val="bg2"/>
                </a:solidFill>
                <a:latin typeface="+mj-lt"/>
              </a:defRPr>
            </a:lvl1pPr>
          </a:lstStyle>
          <a:p>
            <a:r>
              <a:rPr lang="en-US"/>
              <a:t>Quote</a:t>
            </a:r>
            <a:endParaRPr lang="en-GB"/>
          </a:p>
        </p:txBody>
      </p:sp>
      <p:sp>
        <p:nvSpPr>
          <p:cNvPr id="6" name="Content Placeholder 4">
            <a:extLst>
              <a:ext uri="{FF2B5EF4-FFF2-40B4-BE49-F238E27FC236}">
                <a16:creationId xmlns:a16="http://schemas.microsoft.com/office/drawing/2014/main" id="{77D593D4-DDE3-448A-B359-12788DF3D639}"/>
              </a:ext>
            </a:extLst>
          </p:cNvPr>
          <p:cNvSpPr>
            <a:spLocks noGrp="1"/>
          </p:cNvSpPr>
          <p:nvPr>
            <p:ph sz="quarter" idx="11" hasCustomPrompt="1"/>
          </p:nvPr>
        </p:nvSpPr>
        <p:spPr>
          <a:xfrm>
            <a:off x="2702450" y="2541846"/>
            <a:ext cx="5710633" cy="2541429"/>
          </a:xfrm>
        </p:spPr>
        <p:txBody>
          <a:bodyPr>
            <a:normAutofit/>
          </a:bodyPr>
          <a:lstStyle>
            <a:lvl1pPr marL="0" indent="0">
              <a:buFontTx/>
              <a:buNone/>
              <a:defRPr sz="3200" b="1">
                <a:solidFill>
                  <a:srgbClr val="530084"/>
                </a:solidFill>
                <a:latin typeface="+mj-lt"/>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semper </a:t>
            </a:r>
            <a:r>
              <a:rPr lang="en-GB" err="1"/>
              <a:t>molestie</a:t>
            </a:r>
            <a:r>
              <a:rPr lang="en-GB"/>
              <a:t> </a:t>
            </a:r>
            <a:r>
              <a:rPr lang="en-GB" err="1"/>
              <a:t>augue</a:t>
            </a:r>
            <a:r>
              <a:rPr lang="en-GB"/>
              <a:t> </a:t>
            </a:r>
            <a:r>
              <a:rPr lang="en-GB" err="1"/>
              <a:t>sed</a:t>
            </a:r>
            <a:r>
              <a:rPr lang="en-GB"/>
              <a:t> </a:t>
            </a:r>
            <a:r>
              <a:rPr lang="en-GB" err="1"/>
              <a:t>aliquam</a:t>
            </a:r>
            <a:r>
              <a:rPr lang="en-GB"/>
              <a:t>.</a:t>
            </a:r>
          </a:p>
          <a:p>
            <a:pPr lvl="0"/>
            <a:endParaRPr lang="en-GB"/>
          </a:p>
        </p:txBody>
      </p:sp>
      <p:sp>
        <p:nvSpPr>
          <p:cNvPr id="7" name="Content Placeholder 5">
            <a:extLst>
              <a:ext uri="{FF2B5EF4-FFF2-40B4-BE49-F238E27FC236}">
                <a16:creationId xmlns:a16="http://schemas.microsoft.com/office/drawing/2014/main" id="{933455B1-9AF7-4085-9E54-F468A64D560C}"/>
              </a:ext>
            </a:extLst>
          </p:cNvPr>
          <p:cNvSpPr>
            <a:spLocks noGrp="1"/>
          </p:cNvSpPr>
          <p:nvPr>
            <p:ph sz="quarter" idx="20" hasCustomPrompt="1"/>
          </p:nvPr>
        </p:nvSpPr>
        <p:spPr>
          <a:xfrm>
            <a:off x="263669" y="324716"/>
            <a:ext cx="2047608" cy="2092880"/>
          </a:xfrm>
        </p:spPr>
        <p:txBody>
          <a:bodyPr/>
          <a:lstStyle>
            <a:lvl1pPr marL="0" indent="0">
              <a:buClr>
                <a:schemeClr val="tx2"/>
              </a:buClr>
              <a:buSzPct val="65000"/>
              <a:buFontTx/>
              <a:buNone/>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err="1"/>
              <a:t>afbeelding</a:t>
            </a:r>
            <a:endParaRPr lang="en-US"/>
          </a:p>
        </p:txBody>
      </p:sp>
      <p:pic>
        <p:nvPicPr>
          <p:cNvPr id="8" name="Picture 7" descr="A close-up of a flag&#10;&#10;Description automatically generated with low confidence">
            <a:extLst>
              <a:ext uri="{FF2B5EF4-FFF2-40B4-BE49-F238E27FC236}">
                <a16:creationId xmlns:a16="http://schemas.microsoft.com/office/drawing/2014/main" id="{9E818292-2720-4819-8345-A5F513ACF67A}"/>
              </a:ext>
            </a:extLst>
          </p:cNvPr>
          <p:cNvPicPr>
            <a:picLocks noChangeAspect="1"/>
          </p:cNvPicPr>
          <p:nvPr userDrawn="1"/>
        </p:nvPicPr>
        <p:blipFill>
          <a:blip r:embed="rId3"/>
          <a:stretch>
            <a:fillRect/>
          </a:stretch>
        </p:blipFill>
        <p:spPr>
          <a:xfrm>
            <a:off x="5989982" y="1972269"/>
            <a:ext cx="4633175" cy="175233"/>
          </a:xfrm>
          <a:prstGeom prst="rect">
            <a:avLst/>
          </a:prstGeom>
        </p:spPr>
      </p:pic>
      <p:sp>
        <p:nvSpPr>
          <p:cNvPr id="9" name="TextBox 8">
            <a:extLst>
              <a:ext uri="{FF2B5EF4-FFF2-40B4-BE49-F238E27FC236}">
                <a16:creationId xmlns:a16="http://schemas.microsoft.com/office/drawing/2014/main" id="{9727BC3E-56A4-4DE9-BA72-49BCB1306458}"/>
              </a:ext>
            </a:extLst>
          </p:cNvPr>
          <p:cNvSpPr txBox="1"/>
          <p:nvPr userDrawn="1"/>
        </p:nvSpPr>
        <p:spPr>
          <a:xfrm>
            <a:off x="2311278" y="1972269"/>
            <a:ext cx="391173" cy="2062103"/>
          </a:xfrm>
          <a:prstGeom prst="rect">
            <a:avLst/>
          </a:prstGeom>
          <a:noFill/>
        </p:spPr>
        <p:txBody>
          <a:bodyPr wrap="square" rtlCol="0">
            <a:spAutoFit/>
          </a:bodyPr>
          <a:lstStyle/>
          <a:p>
            <a:pPr algn="ctr"/>
            <a:r>
              <a:rPr lang="nl-BE" sz="12800">
                <a:solidFill>
                  <a:schemeClr val="bg2"/>
                </a:solidFill>
              </a:rPr>
              <a:t>“</a:t>
            </a:r>
            <a:endParaRPr lang="en-GB" sz="12800" err="1">
              <a:solidFill>
                <a:schemeClr val="bg2"/>
              </a:solidFill>
            </a:endParaRPr>
          </a:p>
        </p:txBody>
      </p:sp>
      <p:sp>
        <p:nvSpPr>
          <p:cNvPr id="12" name="Text Placeholder 11">
            <a:extLst>
              <a:ext uri="{FF2B5EF4-FFF2-40B4-BE49-F238E27FC236}">
                <a16:creationId xmlns:a16="http://schemas.microsoft.com/office/drawing/2014/main" id="{0DC9DD2B-097C-4F47-A54E-03A22B1C9F3B}"/>
              </a:ext>
            </a:extLst>
          </p:cNvPr>
          <p:cNvSpPr>
            <a:spLocks noGrp="1"/>
          </p:cNvSpPr>
          <p:nvPr>
            <p:ph type="body" sz="quarter" idx="21" hasCustomPrompt="1"/>
          </p:nvPr>
        </p:nvSpPr>
        <p:spPr>
          <a:xfrm>
            <a:off x="8413083" y="4710500"/>
            <a:ext cx="3251200" cy="1109133"/>
          </a:xfrm>
        </p:spPr>
        <p:txBody>
          <a:bodyPr>
            <a:normAutofit/>
          </a:bodyPr>
          <a:lstStyle>
            <a:lvl1pPr marL="0" indent="0">
              <a:buNone/>
              <a:defRPr sz="2667" b="0">
                <a:solidFill>
                  <a:schemeClr val="tx1"/>
                </a:solidFill>
                <a:latin typeface="+mj-lt"/>
              </a:defRPr>
            </a:lvl1pPr>
          </a:lstStyle>
          <a:p>
            <a:pPr lvl="0"/>
            <a:r>
              <a:rPr lang="en-US"/>
              <a:t>Korte </a:t>
            </a:r>
            <a:r>
              <a:rPr lang="en-US" err="1"/>
              <a:t>toelichting</a:t>
            </a:r>
            <a:endParaRPr lang="en-US"/>
          </a:p>
        </p:txBody>
      </p:sp>
      <p:sp>
        <p:nvSpPr>
          <p:cNvPr id="16" name="Text Placeholder 15">
            <a:extLst>
              <a:ext uri="{FF2B5EF4-FFF2-40B4-BE49-F238E27FC236}">
                <a16:creationId xmlns:a16="http://schemas.microsoft.com/office/drawing/2014/main" id="{5B18AFB1-0EE3-4714-8EFF-0DA70170AAFE}"/>
              </a:ext>
            </a:extLst>
          </p:cNvPr>
          <p:cNvSpPr>
            <a:spLocks noGrp="1"/>
          </p:cNvSpPr>
          <p:nvPr>
            <p:ph type="body" sz="quarter" idx="22" hasCustomPrompt="1"/>
          </p:nvPr>
        </p:nvSpPr>
        <p:spPr>
          <a:xfrm>
            <a:off x="8413083" y="5819633"/>
            <a:ext cx="3251200" cy="330200"/>
          </a:xfrm>
        </p:spPr>
        <p:txBody>
          <a:bodyPr>
            <a:noAutofit/>
          </a:bodyPr>
          <a:lstStyle>
            <a:lvl1pPr marL="0" indent="0">
              <a:buNone/>
              <a:defRPr sz="2667" b="1">
                <a:latin typeface="+mj-lt"/>
              </a:defRPr>
            </a:lvl1pPr>
          </a:lstStyle>
          <a:p>
            <a:pPr lvl="0"/>
            <a:r>
              <a:rPr lang="nl-BE"/>
              <a:t>Bron – bron - bron</a:t>
            </a:r>
            <a:endParaRPr lang="en-GB"/>
          </a:p>
        </p:txBody>
      </p:sp>
    </p:spTree>
    <p:extLst>
      <p:ext uri="{BB962C8B-B14F-4D97-AF65-F5344CB8AC3E}">
        <p14:creationId xmlns:p14="http://schemas.microsoft.com/office/powerpoint/2010/main" val="346155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4255F5F-B35E-40F6-9B67-E576080B3DDB}"/>
              </a:ext>
            </a:extLst>
          </p:cNvPr>
          <p:cNvSpPr>
            <a:spLocks noGrp="1"/>
          </p:cNvSpPr>
          <p:nvPr>
            <p:ph sz="quarter" idx="15"/>
          </p:nvPr>
        </p:nvSpPr>
        <p:spPr>
          <a:xfrm>
            <a:off x="320589" y="308878"/>
            <a:ext cx="5563377" cy="5926751"/>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5">
            <a:extLst>
              <a:ext uri="{FF2B5EF4-FFF2-40B4-BE49-F238E27FC236}">
                <a16:creationId xmlns:a16="http://schemas.microsoft.com/office/drawing/2014/main" id="{11E388D9-3487-4653-BE56-D3DF9ADEE86E}"/>
              </a:ext>
            </a:extLst>
          </p:cNvPr>
          <p:cNvSpPr>
            <a:spLocks noGrp="1"/>
          </p:cNvSpPr>
          <p:nvPr>
            <p:ph sz="quarter" idx="16"/>
          </p:nvPr>
        </p:nvSpPr>
        <p:spPr>
          <a:xfrm>
            <a:off x="6308036" y="2482750"/>
            <a:ext cx="5563376" cy="3365876"/>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a:extLst>
              <a:ext uri="{FF2B5EF4-FFF2-40B4-BE49-F238E27FC236}">
                <a16:creationId xmlns:a16="http://schemas.microsoft.com/office/drawing/2014/main" id="{4F9DA7B9-618A-4115-B140-E96FCCA893C5}"/>
              </a:ext>
            </a:extLst>
          </p:cNvPr>
          <p:cNvSpPr>
            <a:spLocks noGrp="1"/>
          </p:cNvSpPr>
          <p:nvPr>
            <p:ph type="body" sz="quarter" idx="17" hasCustomPrompt="1"/>
          </p:nvPr>
        </p:nvSpPr>
        <p:spPr>
          <a:xfrm>
            <a:off x="6308033" y="1644481"/>
            <a:ext cx="5563377" cy="626503"/>
          </a:xfrm>
        </p:spPr>
        <p:txBody>
          <a:bodyPr>
            <a:noAutofit/>
          </a:bodyPr>
          <a:lstStyle>
            <a:lvl1pPr marL="0" indent="0">
              <a:buNone/>
              <a:defRPr sz="3733" b="1">
                <a:solidFill>
                  <a:schemeClr val="accent1"/>
                </a:solidFill>
                <a:latin typeface="+mj-lt"/>
              </a:defRPr>
            </a:lvl1pPr>
          </a:lstStyle>
          <a:p>
            <a:pPr lvl="0"/>
            <a:r>
              <a:rPr lang="nl-BE"/>
              <a:t>Ondertitel</a:t>
            </a:r>
            <a:endParaRPr lang="en-GB"/>
          </a:p>
        </p:txBody>
      </p:sp>
      <p:pic>
        <p:nvPicPr>
          <p:cNvPr id="11" name="Picture 10" descr="Shape, circle&#10;&#10;Description automatically generated">
            <a:extLst>
              <a:ext uri="{FF2B5EF4-FFF2-40B4-BE49-F238E27FC236}">
                <a16:creationId xmlns:a16="http://schemas.microsoft.com/office/drawing/2014/main" id="{58852030-2EE9-4397-8233-79719CAFC02C}"/>
              </a:ext>
            </a:extLst>
          </p:cNvPr>
          <p:cNvPicPr>
            <a:picLocks noChangeAspect="1"/>
          </p:cNvPicPr>
          <p:nvPr userDrawn="1"/>
        </p:nvPicPr>
        <p:blipFill>
          <a:blip r:embed="rId3"/>
          <a:stretch>
            <a:fillRect/>
          </a:stretch>
        </p:blipFill>
        <p:spPr>
          <a:xfrm>
            <a:off x="6820890" y="6060396"/>
            <a:ext cx="4633175" cy="175233"/>
          </a:xfrm>
          <a:prstGeom prst="rect">
            <a:avLst/>
          </a:prstGeom>
        </p:spPr>
      </p:pic>
      <p:sp>
        <p:nvSpPr>
          <p:cNvPr id="14" name="Title 1">
            <a:extLst>
              <a:ext uri="{FF2B5EF4-FFF2-40B4-BE49-F238E27FC236}">
                <a16:creationId xmlns:a16="http://schemas.microsoft.com/office/drawing/2014/main" id="{F3E64EC5-0BC8-49FD-8C79-58A319903DCA}"/>
              </a:ext>
            </a:extLst>
          </p:cNvPr>
          <p:cNvSpPr>
            <a:spLocks noGrp="1"/>
          </p:cNvSpPr>
          <p:nvPr>
            <p:ph type="title" hasCustomPrompt="1"/>
          </p:nvPr>
        </p:nvSpPr>
        <p:spPr>
          <a:xfrm>
            <a:off x="6308034" y="324717"/>
            <a:ext cx="5563377" cy="1107996"/>
          </a:xfrm>
          <a:prstGeom prst="rect">
            <a:avLst/>
          </a:prstGeom>
        </p:spPr>
        <p:txBody>
          <a:bodyPr/>
          <a:lstStyle>
            <a:lvl1pPr algn="l">
              <a:defRPr sz="6400" b="1">
                <a:solidFill>
                  <a:schemeClr val="bg2"/>
                </a:solidFill>
                <a:latin typeface="+mj-lt"/>
              </a:defRPr>
            </a:lvl1pPr>
          </a:lstStyle>
          <a:p>
            <a:r>
              <a:rPr lang="en-US" err="1"/>
              <a:t>Titel</a:t>
            </a:r>
            <a:endParaRPr lang="en-GB"/>
          </a:p>
        </p:txBody>
      </p:sp>
    </p:spTree>
    <p:extLst>
      <p:ext uri="{BB962C8B-B14F-4D97-AF65-F5344CB8AC3E}">
        <p14:creationId xmlns:p14="http://schemas.microsoft.com/office/powerpoint/2010/main" val="405303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Content Placeholder 5">
            <a:extLst>
              <a:ext uri="{FF2B5EF4-FFF2-40B4-BE49-F238E27FC236}">
                <a16:creationId xmlns:a16="http://schemas.microsoft.com/office/drawing/2014/main" id="{11E388D9-3487-4653-BE56-D3DF9ADEE86E}"/>
              </a:ext>
            </a:extLst>
          </p:cNvPr>
          <p:cNvSpPr>
            <a:spLocks noGrp="1"/>
          </p:cNvSpPr>
          <p:nvPr>
            <p:ph sz="quarter" idx="16"/>
          </p:nvPr>
        </p:nvSpPr>
        <p:spPr>
          <a:xfrm>
            <a:off x="431258" y="1678609"/>
            <a:ext cx="11336673" cy="4611757"/>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74763AB9-C825-476A-9340-503FF270FF04}"/>
              </a:ext>
            </a:extLst>
          </p:cNvPr>
          <p:cNvSpPr>
            <a:spLocks noGrp="1"/>
          </p:cNvSpPr>
          <p:nvPr>
            <p:ph type="title" hasCustomPrompt="1"/>
          </p:nvPr>
        </p:nvSpPr>
        <p:spPr>
          <a:xfrm>
            <a:off x="431258" y="324819"/>
            <a:ext cx="11336673" cy="1107996"/>
          </a:xfrm>
          <a:prstGeom prst="rect">
            <a:avLst/>
          </a:prstGeom>
        </p:spPr>
        <p:txBody>
          <a:bodyPr/>
          <a:lstStyle>
            <a:lvl1pPr>
              <a:defRPr sz="6400" b="1">
                <a:solidFill>
                  <a:schemeClr val="bg2"/>
                </a:solidFill>
                <a:latin typeface="+mj-lt"/>
              </a:defRPr>
            </a:lvl1pPr>
          </a:lstStyle>
          <a:p>
            <a:r>
              <a:rPr lang="en-US"/>
              <a:t>Infographic</a:t>
            </a:r>
            <a:endParaRPr lang="en-GB"/>
          </a:p>
        </p:txBody>
      </p:sp>
    </p:spTree>
    <p:extLst>
      <p:ext uri="{BB962C8B-B14F-4D97-AF65-F5344CB8AC3E}">
        <p14:creationId xmlns:p14="http://schemas.microsoft.com/office/powerpoint/2010/main" val="133287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close-up of a flag&#10;&#10;Description automatically generated with low confidence">
            <a:extLst>
              <a:ext uri="{FF2B5EF4-FFF2-40B4-BE49-F238E27FC236}">
                <a16:creationId xmlns:a16="http://schemas.microsoft.com/office/drawing/2014/main" id="{474ED1B3-5B11-49DB-A4F4-38FDB06A0370}"/>
              </a:ext>
            </a:extLst>
          </p:cNvPr>
          <p:cNvPicPr>
            <a:picLocks noChangeAspect="1"/>
          </p:cNvPicPr>
          <p:nvPr userDrawn="1"/>
        </p:nvPicPr>
        <p:blipFill>
          <a:blip r:embed="rId2"/>
          <a:stretch>
            <a:fillRect/>
          </a:stretch>
        </p:blipFill>
        <p:spPr>
          <a:xfrm>
            <a:off x="1228037" y="1468096"/>
            <a:ext cx="4633175" cy="175233"/>
          </a:xfrm>
          <a:prstGeom prst="rect">
            <a:avLst/>
          </a:prstGeom>
        </p:spPr>
      </p:pic>
      <p:pic>
        <p:nvPicPr>
          <p:cNvPr id="3" name="Picture 2" descr="Icon&#10;&#10;Description automatically generated">
            <a:extLst>
              <a:ext uri="{FF2B5EF4-FFF2-40B4-BE49-F238E27FC236}">
                <a16:creationId xmlns:a16="http://schemas.microsoft.com/office/drawing/2014/main" id="{C219A58E-F23E-41C8-9439-C7C5C762A92E}"/>
              </a:ext>
            </a:extLst>
          </p:cNvPr>
          <p:cNvPicPr>
            <a:picLocks noChangeAspect="1"/>
          </p:cNvPicPr>
          <p:nvPr userDrawn="1"/>
        </p:nvPicPr>
        <p:blipFill>
          <a:blip r:embed="rId3"/>
          <a:stretch>
            <a:fillRect/>
          </a:stretch>
        </p:blipFill>
        <p:spPr>
          <a:xfrm>
            <a:off x="1228036" y="2396014"/>
            <a:ext cx="1718821" cy="2065973"/>
          </a:xfrm>
          <a:prstGeom prst="rect">
            <a:avLst/>
          </a:prstGeom>
        </p:spPr>
      </p:pic>
      <p:pic>
        <p:nvPicPr>
          <p:cNvPr id="6" name="Picture 5" descr="Icon&#10;&#10;Description automatically generated">
            <a:extLst>
              <a:ext uri="{FF2B5EF4-FFF2-40B4-BE49-F238E27FC236}">
                <a16:creationId xmlns:a16="http://schemas.microsoft.com/office/drawing/2014/main" id="{752625BD-B59B-461F-B585-958BE402AAE9}"/>
              </a:ext>
            </a:extLst>
          </p:cNvPr>
          <p:cNvPicPr>
            <a:picLocks noChangeAspect="1"/>
          </p:cNvPicPr>
          <p:nvPr userDrawn="1"/>
        </p:nvPicPr>
        <p:blipFill>
          <a:blip r:embed="rId4"/>
          <a:stretch>
            <a:fillRect/>
          </a:stretch>
        </p:blipFill>
        <p:spPr>
          <a:xfrm>
            <a:off x="9249518" y="2394906"/>
            <a:ext cx="1718821" cy="2065973"/>
          </a:xfrm>
          <a:prstGeom prst="rect">
            <a:avLst/>
          </a:prstGeom>
        </p:spPr>
      </p:pic>
      <p:pic>
        <p:nvPicPr>
          <p:cNvPr id="8" name="Picture 7" descr="Icon&#10;&#10;Description automatically generated">
            <a:extLst>
              <a:ext uri="{FF2B5EF4-FFF2-40B4-BE49-F238E27FC236}">
                <a16:creationId xmlns:a16="http://schemas.microsoft.com/office/drawing/2014/main" id="{B2680615-20DA-4761-99BC-61295419328E}"/>
              </a:ext>
            </a:extLst>
          </p:cNvPr>
          <p:cNvPicPr>
            <a:picLocks noChangeAspect="1"/>
          </p:cNvPicPr>
          <p:nvPr userDrawn="1"/>
        </p:nvPicPr>
        <p:blipFill>
          <a:blip r:embed="rId5"/>
          <a:stretch>
            <a:fillRect/>
          </a:stretch>
        </p:blipFill>
        <p:spPr>
          <a:xfrm>
            <a:off x="3900453" y="2396014"/>
            <a:ext cx="1723055" cy="2065973"/>
          </a:xfrm>
          <a:prstGeom prst="rect">
            <a:avLst/>
          </a:prstGeom>
        </p:spPr>
      </p:pic>
      <p:pic>
        <p:nvPicPr>
          <p:cNvPr id="12" name="Picture 11" descr="Icon&#10;&#10;Description automatically generated">
            <a:extLst>
              <a:ext uri="{FF2B5EF4-FFF2-40B4-BE49-F238E27FC236}">
                <a16:creationId xmlns:a16="http://schemas.microsoft.com/office/drawing/2014/main" id="{10CF4984-D803-42EB-AAF6-DB6491878A89}"/>
              </a:ext>
            </a:extLst>
          </p:cNvPr>
          <p:cNvPicPr>
            <a:picLocks noChangeAspect="1"/>
          </p:cNvPicPr>
          <p:nvPr userDrawn="1"/>
        </p:nvPicPr>
        <p:blipFill>
          <a:blip r:embed="rId6"/>
          <a:stretch>
            <a:fillRect/>
          </a:stretch>
        </p:blipFill>
        <p:spPr>
          <a:xfrm>
            <a:off x="6577101" y="2396014"/>
            <a:ext cx="1718821" cy="2065973"/>
          </a:xfrm>
          <a:prstGeom prst="rect">
            <a:avLst/>
          </a:prstGeom>
        </p:spPr>
      </p:pic>
      <p:sp>
        <p:nvSpPr>
          <p:cNvPr id="13" name="TextBox 12">
            <a:extLst>
              <a:ext uri="{FF2B5EF4-FFF2-40B4-BE49-F238E27FC236}">
                <a16:creationId xmlns:a16="http://schemas.microsoft.com/office/drawing/2014/main" id="{39D5DAB4-3679-420C-937A-B00E522D8982}"/>
              </a:ext>
            </a:extLst>
          </p:cNvPr>
          <p:cNvSpPr txBox="1"/>
          <p:nvPr userDrawn="1"/>
        </p:nvSpPr>
        <p:spPr>
          <a:xfrm>
            <a:off x="983612" y="4460879"/>
            <a:ext cx="2207673" cy="584775"/>
          </a:xfrm>
          <a:prstGeom prst="rect">
            <a:avLst/>
          </a:prstGeom>
          <a:noFill/>
        </p:spPr>
        <p:txBody>
          <a:bodyPr wrap="square" rtlCol="0">
            <a:spAutoFit/>
          </a:bodyPr>
          <a:lstStyle/>
          <a:p>
            <a:pPr algn="ctr"/>
            <a:r>
              <a:rPr lang="nl-BE" sz="3200" b="1">
                <a:solidFill>
                  <a:schemeClr val="tx2"/>
                </a:solidFill>
              </a:rPr>
              <a:t>mobiliteit</a:t>
            </a:r>
            <a:endParaRPr lang="en-GB" sz="1867" b="1" err="1">
              <a:solidFill>
                <a:schemeClr val="tx2"/>
              </a:solidFill>
            </a:endParaRPr>
          </a:p>
        </p:txBody>
      </p:sp>
      <p:sp>
        <p:nvSpPr>
          <p:cNvPr id="14" name="TextBox 13">
            <a:extLst>
              <a:ext uri="{FF2B5EF4-FFF2-40B4-BE49-F238E27FC236}">
                <a16:creationId xmlns:a16="http://schemas.microsoft.com/office/drawing/2014/main" id="{A0209971-C0FA-4A32-8CE9-33972D5FDA5A}"/>
              </a:ext>
            </a:extLst>
          </p:cNvPr>
          <p:cNvSpPr txBox="1"/>
          <p:nvPr userDrawn="1"/>
        </p:nvSpPr>
        <p:spPr>
          <a:xfrm>
            <a:off x="3741395" y="4460879"/>
            <a:ext cx="2296356" cy="584775"/>
          </a:xfrm>
          <a:prstGeom prst="rect">
            <a:avLst/>
          </a:prstGeom>
          <a:noFill/>
        </p:spPr>
        <p:txBody>
          <a:bodyPr wrap="square" rtlCol="0">
            <a:spAutoFit/>
          </a:bodyPr>
          <a:lstStyle/>
          <a:p>
            <a:pPr algn="ctr"/>
            <a:r>
              <a:rPr lang="nl-BE" sz="3200" b="1">
                <a:solidFill>
                  <a:schemeClr val="accent2"/>
                </a:solidFill>
              </a:rPr>
              <a:t>ecologie</a:t>
            </a:r>
            <a:endParaRPr lang="en-GB" sz="1867" b="1" err="1">
              <a:solidFill>
                <a:schemeClr val="accent2"/>
              </a:solidFill>
            </a:endParaRPr>
          </a:p>
        </p:txBody>
      </p:sp>
      <p:sp>
        <p:nvSpPr>
          <p:cNvPr id="15" name="TextBox 14">
            <a:extLst>
              <a:ext uri="{FF2B5EF4-FFF2-40B4-BE49-F238E27FC236}">
                <a16:creationId xmlns:a16="http://schemas.microsoft.com/office/drawing/2014/main" id="{A882B78A-9454-4C20-9BE8-A846DE5CE5D5}"/>
              </a:ext>
            </a:extLst>
          </p:cNvPr>
          <p:cNvSpPr txBox="1"/>
          <p:nvPr userDrawn="1"/>
        </p:nvSpPr>
        <p:spPr>
          <a:xfrm>
            <a:off x="6114690" y="4460879"/>
            <a:ext cx="2643644" cy="584775"/>
          </a:xfrm>
          <a:prstGeom prst="rect">
            <a:avLst/>
          </a:prstGeom>
          <a:noFill/>
        </p:spPr>
        <p:txBody>
          <a:bodyPr wrap="square" rtlCol="0">
            <a:spAutoFit/>
          </a:bodyPr>
          <a:lstStyle/>
          <a:p>
            <a:pPr algn="ctr"/>
            <a:r>
              <a:rPr lang="nl-BE" sz="3200" b="1">
                <a:solidFill>
                  <a:schemeClr val="accent5"/>
                </a:solidFill>
              </a:rPr>
              <a:t>gezondheid</a:t>
            </a:r>
            <a:endParaRPr lang="en-GB" sz="1867" b="1" err="1">
              <a:solidFill>
                <a:schemeClr val="accent5"/>
              </a:solidFill>
            </a:endParaRPr>
          </a:p>
        </p:txBody>
      </p:sp>
      <p:sp>
        <p:nvSpPr>
          <p:cNvPr id="16" name="TextBox 15">
            <a:extLst>
              <a:ext uri="{FF2B5EF4-FFF2-40B4-BE49-F238E27FC236}">
                <a16:creationId xmlns:a16="http://schemas.microsoft.com/office/drawing/2014/main" id="{C8E1917E-BED3-4959-A65D-7EE5377D3D9A}"/>
              </a:ext>
            </a:extLst>
          </p:cNvPr>
          <p:cNvSpPr txBox="1"/>
          <p:nvPr userDrawn="1"/>
        </p:nvSpPr>
        <p:spPr>
          <a:xfrm>
            <a:off x="8835272" y="4460879"/>
            <a:ext cx="2797523" cy="584775"/>
          </a:xfrm>
          <a:prstGeom prst="rect">
            <a:avLst/>
          </a:prstGeom>
          <a:noFill/>
        </p:spPr>
        <p:txBody>
          <a:bodyPr wrap="square" rtlCol="0">
            <a:spAutoFit/>
          </a:bodyPr>
          <a:lstStyle/>
          <a:p>
            <a:pPr algn="ctr"/>
            <a:r>
              <a:rPr lang="nl-BE" sz="3200" b="1">
                <a:solidFill>
                  <a:schemeClr val="accent4"/>
                </a:solidFill>
              </a:rPr>
              <a:t>digitalisering</a:t>
            </a:r>
            <a:endParaRPr lang="en-GB" sz="1867" b="1" err="1">
              <a:solidFill>
                <a:schemeClr val="accent4"/>
              </a:solidFill>
            </a:endParaRPr>
          </a:p>
        </p:txBody>
      </p:sp>
      <p:sp>
        <p:nvSpPr>
          <p:cNvPr id="17" name="Title 1">
            <a:extLst>
              <a:ext uri="{FF2B5EF4-FFF2-40B4-BE49-F238E27FC236}">
                <a16:creationId xmlns:a16="http://schemas.microsoft.com/office/drawing/2014/main" id="{B092094D-B020-4B88-A07E-BD8B814516FB}"/>
              </a:ext>
            </a:extLst>
          </p:cNvPr>
          <p:cNvSpPr txBox="1">
            <a:spLocks/>
          </p:cNvSpPr>
          <p:nvPr userDrawn="1"/>
        </p:nvSpPr>
        <p:spPr>
          <a:xfrm>
            <a:off x="431258" y="324817"/>
            <a:ext cx="11329485" cy="1107996"/>
          </a:xfrm>
          <a:prstGeom prst="rect">
            <a:avLst/>
          </a:prstGeom>
        </p:spPr>
        <p:txBody>
          <a:bodyPr vert="horz" wrap="square" lIns="121920" tIns="60960" rIns="121920" bIns="60960" rtlCol="0" anchor="b" anchorCtr="0">
            <a:spAutoFit/>
          </a:bodyPr>
          <a:lstStyle>
            <a:lvl1pPr algn="l" defTabSz="411480" rtl="0" eaLnBrk="1" latinLnBrk="0" hangingPunct="1">
              <a:spcBef>
                <a:spcPct val="0"/>
              </a:spcBef>
              <a:buNone/>
              <a:defRPr sz="4800" b="1" i="0" kern="1200" cap="none" baseline="0">
                <a:solidFill>
                  <a:schemeClr val="bg2"/>
                </a:solidFill>
                <a:latin typeface="+mj-lt"/>
                <a:ea typeface="+mj-ea"/>
                <a:cs typeface="Gill Sans" panose="020B0502020104020203" pitchFamily="34" charset="-79"/>
              </a:defRPr>
            </a:lvl1pPr>
          </a:lstStyle>
          <a:p>
            <a:pPr algn="l"/>
            <a:r>
              <a:rPr lang="en-US" sz="6400">
                <a:solidFill>
                  <a:schemeClr val="tx2"/>
                </a:solidFill>
              </a:rPr>
              <a:t>4 </a:t>
            </a:r>
            <a:r>
              <a:rPr lang="en-US" sz="6400" err="1">
                <a:solidFill>
                  <a:schemeClr val="tx2"/>
                </a:solidFill>
              </a:rPr>
              <a:t>Thema’s</a:t>
            </a:r>
            <a:endParaRPr lang="en-GB" sz="6400">
              <a:solidFill>
                <a:schemeClr val="tx2"/>
              </a:solidFill>
            </a:endParaRPr>
          </a:p>
        </p:txBody>
      </p:sp>
    </p:spTree>
    <p:extLst>
      <p:ext uri="{BB962C8B-B14F-4D97-AF65-F5344CB8AC3E}">
        <p14:creationId xmlns:p14="http://schemas.microsoft.com/office/powerpoint/2010/main" val="150011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B8CFA1-D0DD-4790-8E49-11E55914D957}"/>
              </a:ext>
            </a:extLst>
          </p:cNvPr>
          <p:cNvSpPr>
            <a:spLocks noGrp="1"/>
          </p:cNvSpPr>
          <p:nvPr>
            <p:ph sz="quarter" idx="16"/>
          </p:nvPr>
        </p:nvSpPr>
        <p:spPr>
          <a:xfrm>
            <a:off x="4541079" y="2403061"/>
            <a:ext cx="7330335" cy="3763617"/>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6">
            <a:extLst>
              <a:ext uri="{FF2B5EF4-FFF2-40B4-BE49-F238E27FC236}">
                <a16:creationId xmlns:a16="http://schemas.microsoft.com/office/drawing/2014/main" id="{CC7FF141-AB2C-4D41-8987-6493E3AF6519}"/>
              </a:ext>
            </a:extLst>
          </p:cNvPr>
          <p:cNvSpPr>
            <a:spLocks noGrp="1"/>
          </p:cNvSpPr>
          <p:nvPr>
            <p:ph type="body" sz="quarter" idx="17" hasCustomPrompt="1"/>
          </p:nvPr>
        </p:nvSpPr>
        <p:spPr>
          <a:xfrm>
            <a:off x="4541079" y="1643269"/>
            <a:ext cx="7330332" cy="583096"/>
          </a:xfrm>
        </p:spPr>
        <p:txBody>
          <a:bodyPr>
            <a:noAutofit/>
          </a:bodyPr>
          <a:lstStyle>
            <a:lvl1pPr marL="0" indent="0">
              <a:buNone/>
              <a:defRPr sz="3733" b="1">
                <a:solidFill>
                  <a:schemeClr val="accent1"/>
                </a:solidFill>
                <a:latin typeface="+mj-lt"/>
              </a:defRPr>
            </a:lvl1pPr>
          </a:lstStyle>
          <a:p>
            <a:pPr lvl="0"/>
            <a:r>
              <a:rPr lang="nl-BE"/>
              <a:t>Ondertitel</a:t>
            </a:r>
            <a:endParaRPr lang="en-GB"/>
          </a:p>
        </p:txBody>
      </p:sp>
      <p:pic>
        <p:nvPicPr>
          <p:cNvPr id="3" name="Picture 2" descr="Icon&#10;&#10;Description automatically generated">
            <a:extLst>
              <a:ext uri="{FF2B5EF4-FFF2-40B4-BE49-F238E27FC236}">
                <a16:creationId xmlns:a16="http://schemas.microsoft.com/office/drawing/2014/main" id="{B2B63C24-0139-4055-A8E8-5066C3239EB4}"/>
              </a:ext>
            </a:extLst>
          </p:cNvPr>
          <p:cNvPicPr>
            <a:picLocks noChangeAspect="1"/>
          </p:cNvPicPr>
          <p:nvPr userDrawn="1"/>
        </p:nvPicPr>
        <p:blipFill>
          <a:blip r:embed="rId3"/>
          <a:stretch>
            <a:fillRect/>
          </a:stretch>
        </p:blipFill>
        <p:spPr>
          <a:xfrm>
            <a:off x="320587" y="1167216"/>
            <a:ext cx="3755764" cy="4523569"/>
          </a:xfrm>
          <a:prstGeom prst="rect">
            <a:avLst/>
          </a:prstGeom>
        </p:spPr>
      </p:pic>
      <p:sp>
        <p:nvSpPr>
          <p:cNvPr id="10" name="Title 1">
            <a:extLst>
              <a:ext uri="{FF2B5EF4-FFF2-40B4-BE49-F238E27FC236}">
                <a16:creationId xmlns:a16="http://schemas.microsoft.com/office/drawing/2014/main" id="{DC32C6BC-EF68-4082-AE33-9FE92DBE75B0}"/>
              </a:ext>
            </a:extLst>
          </p:cNvPr>
          <p:cNvSpPr>
            <a:spLocks noGrp="1"/>
          </p:cNvSpPr>
          <p:nvPr>
            <p:ph type="title" hasCustomPrompt="1"/>
          </p:nvPr>
        </p:nvSpPr>
        <p:spPr>
          <a:xfrm>
            <a:off x="4541079" y="324717"/>
            <a:ext cx="7330332" cy="1107996"/>
          </a:xfrm>
          <a:prstGeom prst="rect">
            <a:avLst/>
          </a:prstGeom>
        </p:spPr>
        <p:txBody>
          <a:bodyPr/>
          <a:lstStyle>
            <a:lvl1pPr algn="l">
              <a:defRPr sz="6400" b="1">
                <a:solidFill>
                  <a:schemeClr val="bg2"/>
                </a:solidFill>
                <a:latin typeface="+mj-lt"/>
              </a:defRPr>
            </a:lvl1pPr>
          </a:lstStyle>
          <a:p>
            <a:r>
              <a:rPr lang="en-US" err="1"/>
              <a:t>Titel</a:t>
            </a:r>
            <a:endParaRPr lang="en-GB"/>
          </a:p>
        </p:txBody>
      </p:sp>
    </p:spTree>
    <p:extLst>
      <p:ext uri="{BB962C8B-B14F-4D97-AF65-F5344CB8AC3E}">
        <p14:creationId xmlns:p14="http://schemas.microsoft.com/office/powerpoint/2010/main" val="2901119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B8CFA1-D0DD-4790-8E49-11E55914D957}"/>
              </a:ext>
            </a:extLst>
          </p:cNvPr>
          <p:cNvSpPr>
            <a:spLocks noGrp="1"/>
          </p:cNvSpPr>
          <p:nvPr>
            <p:ph sz="quarter" idx="16" hasCustomPrompt="1"/>
          </p:nvPr>
        </p:nvSpPr>
        <p:spPr>
          <a:xfrm>
            <a:off x="5121636" y="2598945"/>
            <a:ext cx="6166680" cy="2882448"/>
          </a:xfrm>
        </p:spPr>
        <p:txBody>
          <a:bodyPr/>
          <a:lstStyle>
            <a:lvl1pPr marL="0" indent="0">
              <a:buClr>
                <a:schemeClr val="tx2"/>
              </a:buClr>
              <a:buSzPct val="65000"/>
              <a:buFontTx/>
              <a:buNone/>
              <a:defRPr b="0" i="0">
                <a:solidFill>
                  <a:schemeClr val="tx1"/>
                </a:solidFill>
                <a:latin typeface="+mj-lt"/>
              </a:defRPr>
            </a:lvl1pPr>
            <a:lvl2pPr marL="548626" indent="0">
              <a:buClr>
                <a:schemeClr val="tx1"/>
              </a:buClr>
              <a:buSzPct val="65000"/>
              <a:buFontTx/>
              <a:buNone/>
              <a:defRPr b="0" i="0">
                <a:solidFill>
                  <a:schemeClr val="tx1"/>
                </a:solidFill>
                <a:latin typeface="+mj-lt"/>
              </a:defRPr>
            </a:lvl2pPr>
            <a:lvl3pPr marL="1097253" indent="0">
              <a:buClr>
                <a:schemeClr val="tx2"/>
              </a:buClr>
              <a:buSzPct val="65000"/>
              <a:buFontTx/>
              <a:buNone/>
              <a:defRPr b="0" i="0">
                <a:solidFill>
                  <a:schemeClr val="tx1"/>
                </a:solidFill>
                <a:latin typeface="+mj-lt"/>
              </a:defRPr>
            </a:lvl3pPr>
            <a:lvl4pPr marL="1645879" indent="0">
              <a:buClr>
                <a:schemeClr val="tx1"/>
              </a:buClr>
              <a:buSzPct val="65000"/>
              <a:buFontTx/>
              <a:buNone/>
              <a:defRPr b="0" i="0">
                <a:solidFill>
                  <a:schemeClr val="tx1"/>
                </a:solidFill>
                <a:latin typeface="+mj-lt"/>
              </a:defRPr>
            </a:lvl4pPr>
            <a:lvl5pPr marL="2194505" indent="0">
              <a:buClr>
                <a:schemeClr val="tx2"/>
              </a:buClr>
              <a:buSzPct val="65000"/>
              <a:buFontTx/>
              <a:buNone/>
              <a:defRPr b="0" i="0">
                <a:solidFill>
                  <a:schemeClr val="tx1"/>
                </a:solidFill>
                <a:latin typeface="+mj-lt"/>
              </a:defRPr>
            </a:lvl5pPr>
          </a:lstStyle>
          <a:p>
            <a:pPr lvl="0"/>
            <a:r>
              <a:rPr lang="en-US" err="1"/>
              <a:t>Tekst</a:t>
            </a:r>
            <a:endParaRPr lang="en-US"/>
          </a:p>
        </p:txBody>
      </p:sp>
      <p:sp>
        <p:nvSpPr>
          <p:cNvPr id="7" name="Text Placeholder 16">
            <a:extLst>
              <a:ext uri="{FF2B5EF4-FFF2-40B4-BE49-F238E27FC236}">
                <a16:creationId xmlns:a16="http://schemas.microsoft.com/office/drawing/2014/main" id="{CC7FF141-AB2C-4D41-8987-6493E3AF6519}"/>
              </a:ext>
            </a:extLst>
          </p:cNvPr>
          <p:cNvSpPr>
            <a:spLocks noGrp="1"/>
          </p:cNvSpPr>
          <p:nvPr>
            <p:ph type="body" sz="quarter" idx="17" hasCustomPrompt="1"/>
          </p:nvPr>
        </p:nvSpPr>
        <p:spPr>
          <a:xfrm>
            <a:off x="4541079" y="1643270"/>
            <a:ext cx="6747237" cy="552375"/>
          </a:xfrm>
        </p:spPr>
        <p:txBody>
          <a:bodyPr>
            <a:noAutofit/>
          </a:bodyPr>
          <a:lstStyle>
            <a:lvl1pPr marL="0" indent="0">
              <a:buNone/>
              <a:defRPr sz="3733" b="1">
                <a:solidFill>
                  <a:schemeClr val="bg2"/>
                </a:solidFill>
                <a:latin typeface="+mj-lt"/>
              </a:defRPr>
            </a:lvl1pPr>
          </a:lstStyle>
          <a:p>
            <a:pPr lvl="0"/>
            <a:r>
              <a:rPr lang="nl-BE"/>
              <a:t>Ondertitel</a:t>
            </a:r>
            <a:endParaRPr lang="en-GB"/>
          </a:p>
        </p:txBody>
      </p:sp>
      <p:pic>
        <p:nvPicPr>
          <p:cNvPr id="8" name="Picture 7" descr="A close-up of a flag&#10;&#10;Description automatically generated with low confidence">
            <a:extLst>
              <a:ext uri="{FF2B5EF4-FFF2-40B4-BE49-F238E27FC236}">
                <a16:creationId xmlns:a16="http://schemas.microsoft.com/office/drawing/2014/main" id="{16F4B36B-BBC4-44BC-8173-726D7BA5A15F}"/>
              </a:ext>
            </a:extLst>
          </p:cNvPr>
          <p:cNvPicPr>
            <a:picLocks noChangeAspect="1"/>
          </p:cNvPicPr>
          <p:nvPr userDrawn="1"/>
        </p:nvPicPr>
        <p:blipFill>
          <a:blip r:embed="rId2"/>
          <a:stretch>
            <a:fillRect/>
          </a:stretch>
        </p:blipFill>
        <p:spPr>
          <a:xfrm>
            <a:off x="4541079" y="5884696"/>
            <a:ext cx="4633175" cy="175233"/>
          </a:xfrm>
          <a:prstGeom prst="rect">
            <a:avLst/>
          </a:prstGeom>
        </p:spPr>
      </p:pic>
      <p:sp>
        <p:nvSpPr>
          <p:cNvPr id="2" name="Rectangle 1">
            <a:extLst>
              <a:ext uri="{FF2B5EF4-FFF2-40B4-BE49-F238E27FC236}">
                <a16:creationId xmlns:a16="http://schemas.microsoft.com/office/drawing/2014/main" id="{A16B0D6A-E73E-47B4-8BAB-C49426DE1A85}"/>
              </a:ext>
            </a:extLst>
          </p:cNvPr>
          <p:cNvSpPr/>
          <p:nvPr userDrawn="1"/>
        </p:nvSpPr>
        <p:spPr>
          <a:xfrm>
            <a:off x="1" y="0"/>
            <a:ext cx="3940313"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a:p>
        </p:txBody>
      </p:sp>
      <p:pic>
        <p:nvPicPr>
          <p:cNvPr id="9" name="Picture 8" descr="Icon&#10;&#10;Description automatically generated">
            <a:extLst>
              <a:ext uri="{FF2B5EF4-FFF2-40B4-BE49-F238E27FC236}">
                <a16:creationId xmlns:a16="http://schemas.microsoft.com/office/drawing/2014/main" id="{F6E96E95-6820-4849-8F69-70DCCA7879A3}"/>
              </a:ext>
            </a:extLst>
          </p:cNvPr>
          <p:cNvPicPr>
            <a:picLocks noChangeAspect="1"/>
          </p:cNvPicPr>
          <p:nvPr userDrawn="1"/>
        </p:nvPicPr>
        <p:blipFill>
          <a:blip r:embed="rId3"/>
          <a:stretch>
            <a:fillRect/>
          </a:stretch>
        </p:blipFill>
        <p:spPr>
          <a:xfrm>
            <a:off x="567920" y="2031138"/>
            <a:ext cx="2789299" cy="2795725"/>
          </a:xfrm>
          <a:prstGeom prst="rect">
            <a:avLst/>
          </a:prstGeom>
        </p:spPr>
      </p:pic>
      <p:sp>
        <p:nvSpPr>
          <p:cNvPr id="10" name="Rectangle 9">
            <a:extLst>
              <a:ext uri="{FF2B5EF4-FFF2-40B4-BE49-F238E27FC236}">
                <a16:creationId xmlns:a16="http://schemas.microsoft.com/office/drawing/2014/main" id="{3DB93C9F-FBDC-4A6F-9C1D-F74CCC495E94}"/>
              </a:ext>
            </a:extLst>
          </p:cNvPr>
          <p:cNvSpPr/>
          <p:nvPr userDrawn="1"/>
        </p:nvSpPr>
        <p:spPr>
          <a:xfrm>
            <a:off x="11871412" y="0"/>
            <a:ext cx="320593"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a:p>
        </p:txBody>
      </p:sp>
      <p:sp>
        <p:nvSpPr>
          <p:cNvPr id="12" name="Title 1">
            <a:extLst>
              <a:ext uri="{FF2B5EF4-FFF2-40B4-BE49-F238E27FC236}">
                <a16:creationId xmlns:a16="http://schemas.microsoft.com/office/drawing/2014/main" id="{1684FF60-710B-4B04-8999-74DBF8F7F37D}"/>
              </a:ext>
            </a:extLst>
          </p:cNvPr>
          <p:cNvSpPr>
            <a:spLocks noGrp="1"/>
          </p:cNvSpPr>
          <p:nvPr>
            <p:ph type="title" hasCustomPrompt="1"/>
          </p:nvPr>
        </p:nvSpPr>
        <p:spPr>
          <a:xfrm>
            <a:off x="4541079" y="324717"/>
            <a:ext cx="7330332" cy="1107996"/>
          </a:xfrm>
          <a:prstGeom prst="rect">
            <a:avLst/>
          </a:prstGeom>
        </p:spPr>
        <p:txBody>
          <a:bodyPr/>
          <a:lstStyle>
            <a:lvl1pPr algn="l">
              <a:defRPr sz="6400" b="1">
                <a:solidFill>
                  <a:schemeClr val="tx2"/>
                </a:solidFill>
                <a:latin typeface="+mj-lt"/>
              </a:defRPr>
            </a:lvl1pPr>
          </a:lstStyle>
          <a:p>
            <a:r>
              <a:rPr lang="en-US" err="1"/>
              <a:t>Mobiliteit</a:t>
            </a:r>
            <a:endParaRPr lang="en-GB"/>
          </a:p>
        </p:txBody>
      </p:sp>
    </p:spTree>
    <p:extLst>
      <p:ext uri="{BB962C8B-B14F-4D97-AF65-F5344CB8AC3E}">
        <p14:creationId xmlns:p14="http://schemas.microsoft.com/office/powerpoint/2010/main" val="188933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B8CFA1-D0DD-4790-8E49-11E55914D957}"/>
              </a:ext>
            </a:extLst>
          </p:cNvPr>
          <p:cNvSpPr>
            <a:spLocks noGrp="1"/>
          </p:cNvSpPr>
          <p:nvPr>
            <p:ph sz="quarter" idx="16" hasCustomPrompt="1"/>
          </p:nvPr>
        </p:nvSpPr>
        <p:spPr>
          <a:xfrm>
            <a:off x="5121636" y="2598945"/>
            <a:ext cx="6166680" cy="2882448"/>
          </a:xfrm>
        </p:spPr>
        <p:txBody>
          <a:bodyPr/>
          <a:lstStyle>
            <a:lvl1pPr marL="0" indent="0">
              <a:buClr>
                <a:schemeClr val="tx2"/>
              </a:buClr>
              <a:buSzPct val="65000"/>
              <a:buFontTx/>
              <a:buNone/>
              <a:defRPr b="0" i="0">
                <a:solidFill>
                  <a:schemeClr val="tx1"/>
                </a:solidFill>
                <a:latin typeface="+mj-lt"/>
              </a:defRPr>
            </a:lvl1pPr>
            <a:lvl2pPr marL="548626" indent="0">
              <a:buClr>
                <a:schemeClr val="tx1"/>
              </a:buClr>
              <a:buSzPct val="65000"/>
              <a:buFontTx/>
              <a:buNone/>
              <a:defRPr b="0" i="0">
                <a:solidFill>
                  <a:schemeClr val="tx1"/>
                </a:solidFill>
                <a:latin typeface="+mj-lt"/>
              </a:defRPr>
            </a:lvl2pPr>
            <a:lvl3pPr marL="1097253" indent="0">
              <a:buClr>
                <a:schemeClr val="tx2"/>
              </a:buClr>
              <a:buSzPct val="65000"/>
              <a:buFontTx/>
              <a:buNone/>
              <a:defRPr b="0" i="0">
                <a:solidFill>
                  <a:schemeClr val="tx1"/>
                </a:solidFill>
                <a:latin typeface="+mj-lt"/>
              </a:defRPr>
            </a:lvl3pPr>
            <a:lvl4pPr marL="1645879" indent="0">
              <a:buClr>
                <a:schemeClr val="tx1"/>
              </a:buClr>
              <a:buSzPct val="65000"/>
              <a:buFontTx/>
              <a:buNone/>
              <a:defRPr b="0" i="0">
                <a:solidFill>
                  <a:schemeClr val="tx1"/>
                </a:solidFill>
                <a:latin typeface="+mj-lt"/>
              </a:defRPr>
            </a:lvl4pPr>
            <a:lvl5pPr marL="2194505" indent="0">
              <a:buClr>
                <a:schemeClr val="tx2"/>
              </a:buClr>
              <a:buSzPct val="65000"/>
              <a:buFontTx/>
              <a:buNone/>
              <a:defRPr b="0" i="0">
                <a:solidFill>
                  <a:schemeClr val="tx1"/>
                </a:solidFill>
                <a:latin typeface="+mj-lt"/>
              </a:defRPr>
            </a:lvl5pPr>
          </a:lstStyle>
          <a:p>
            <a:pPr lvl="0"/>
            <a:r>
              <a:rPr lang="en-US" err="1"/>
              <a:t>Tekst</a:t>
            </a:r>
            <a:endParaRPr lang="en-US"/>
          </a:p>
        </p:txBody>
      </p:sp>
      <p:sp>
        <p:nvSpPr>
          <p:cNvPr id="7" name="Text Placeholder 16">
            <a:extLst>
              <a:ext uri="{FF2B5EF4-FFF2-40B4-BE49-F238E27FC236}">
                <a16:creationId xmlns:a16="http://schemas.microsoft.com/office/drawing/2014/main" id="{CC7FF141-AB2C-4D41-8987-6493E3AF6519}"/>
              </a:ext>
            </a:extLst>
          </p:cNvPr>
          <p:cNvSpPr>
            <a:spLocks noGrp="1"/>
          </p:cNvSpPr>
          <p:nvPr>
            <p:ph type="body" sz="quarter" idx="17" hasCustomPrompt="1"/>
          </p:nvPr>
        </p:nvSpPr>
        <p:spPr>
          <a:xfrm>
            <a:off x="4541079" y="1643270"/>
            <a:ext cx="6747237" cy="552375"/>
          </a:xfrm>
        </p:spPr>
        <p:txBody>
          <a:bodyPr>
            <a:noAutofit/>
          </a:bodyPr>
          <a:lstStyle>
            <a:lvl1pPr marL="0" indent="0">
              <a:buNone/>
              <a:defRPr sz="3733" b="1">
                <a:solidFill>
                  <a:schemeClr val="bg2"/>
                </a:solidFill>
                <a:latin typeface="+mj-lt"/>
              </a:defRPr>
            </a:lvl1pPr>
          </a:lstStyle>
          <a:p>
            <a:pPr lvl="0"/>
            <a:r>
              <a:rPr lang="nl-BE"/>
              <a:t>Ondertitel</a:t>
            </a:r>
            <a:endParaRPr lang="en-GB"/>
          </a:p>
        </p:txBody>
      </p:sp>
      <p:pic>
        <p:nvPicPr>
          <p:cNvPr id="8" name="Picture 7" descr="A close-up of a flag&#10;&#10;Description automatically generated with low confidence">
            <a:extLst>
              <a:ext uri="{FF2B5EF4-FFF2-40B4-BE49-F238E27FC236}">
                <a16:creationId xmlns:a16="http://schemas.microsoft.com/office/drawing/2014/main" id="{16F4B36B-BBC4-44BC-8173-726D7BA5A15F}"/>
              </a:ext>
            </a:extLst>
          </p:cNvPr>
          <p:cNvPicPr>
            <a:picLocks noChangeAspect="1"/>
          </p:cNvPicPr>
          <p:nvPr userDrawn="1"/>
        </p:nvPicPr>
        <p:blipFill>
          <a:blip r:embed="rId2"/>
          <a:stretch>
            <a:fillRect/>
          </a:stretch>
        </p:blipFill>
        <p:spPr>
          <a:xfrm>
            <a:off x="4541079" y="5884696"/>
            <a:ext cx="4633175" cy="175233"/>
          </a:xfrm>
          <a:prstGeom prst="rect">
            <a:avLst/>
          </a:prstGeom>
        </p:spPr>
      </p:pic>
      <p:sp>
        <p:nvSpPr>
          <p:cNvPr id="2" name="Rectangle 1">
            <a:extLst>
              <a:ext uri="{FF2B5EF4-FFF2-40B4-BE49-F238E27FC236}">
                <a16:creationId xmlns:a16="http://schemas.microsoft.com/office/drawing/2014/main" id="{A16B0D6A-E73E-47B4-8BAB-C49426DE1A85}"/>
              </a:ext>
            </a:extLst>
          </p:cNvPr>
          <p:cNvSpPr/>
          <p:nvPr userDrawn="1"/>
        </p:nvSpPr>
        <p:spPr>
          <a:xfrm>
            <a:off x="1" y="0"/>
            <a:ext cx="3940313"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a:p>
        </p:txBody>
      </p:sp>
      <p:sp>
        <p:nvSpPr>
          <p:cNvPr id="10" name="Rectangle 9">
            <a:extLst>
              <a:ext uri="{FF2B5EF4-FFF2-40B4-BE49-F238E27FC236}">
                <a16:creationId xmlns:a16="http://schemas.microsoft.com/office/drawing/2014/main" id="{3DB93C9F-FBDC-4A6F-9C1D-F74CCC495E94}"/>
              </a:ext>
            </a:extLst>
          </p:cNvPr>
          <p:cNvSpPr/>
          <p:nvPr userDrawn="1"/>
        </p:nvSpPr>
        <p:spPr>
          <a:xfrm>
            <a:off x="11871412" y="0"/>
            <a:ext cx="320593"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a:p>
        </p:txBody>
      </p:sp>
      <p:pic>
        <p:nvPicPr>
          <p:cNvPr id="4" name="Picture 3" descr="Icon&#10;&#10;Description automatically generated">
            <a:extLst>
              <a:ext uri="{FF2B5EF4-FFF2-40B4-BE49-F238E27FC236}">
                <a16:creationId xmlns:a16="http://schemas.microsoft.com/office/drawing/2014/main" id="{D0C2FBF0-2AF2-45D5-BAA8-900861065398}"/>
              </a:ext>
            </a:extLst>
          </p:cNvPr>
          <p:cNvPicPr>
            <a:picLocks noChangeAspect="1"/>
          </p:cNvPicPr>
          <p:nvPr userDrawn="1"/>
        </p:nvPicPr>
        <p:blipFill>
          <a:blip r:embed="rId3"/>
          <a:stretch>
            <a:fillRect/>
          </a:stretch>
        </p:blipFill>
        <p:spPr>
          <a:xfrm>
            <a:off x="575506" y="1904764"/>
            <a:ext cx="2789299" cy="3048472"/>
          </a:xfrm>
          <a:prstGeom prst="rect">
            <a:avLst/>
          </a:prstGeom>
        </p:spPr>
      </p:pic>
      <p:sp>
        <p:nvSpPr>
          <p:cNvPr id="9" name="Title 1">
            <a:extLst>
              <a:ext uri="{FF2B5EF4-FFF2-40B4-BE49-F238E27FC236}">
                <a16:creationId xmlns:a16="http://schemas.microsoft.com/office/drawing/2014/main" id="{5CD2FAA6-59CA-46E9-9761-99E69E6B884F}"/>
              </a:ext>
            </a:extLst>
          </p:cNvPr>
          <p:cNvSpPr>
            <a:spLocks noGrp="1"/>
          </p:cNvSpPr>
          <p:nvPr>
            <p:ph type="title" hasCustomPrompt="1"/>
          </p:nvPr>
        </p:nvSpPr>
        <p:spPr>
          <a:xfrm>
            <a:off x="4541079" y="324717"/>
            <a:ext cx="7330332" cy="1107996"/>
          </a:xfrm>
          <a:prstGeom prst="rect">
            <a:avLst/>
          </a:prstGeom>
        </p:spPr>
        <p:txBody>
          <a:bodyPr/>
          <a:lstStyle>
            <a:lvl1pPr algn="l">
              <a:defRPr sz="6400" b="1">
                <a:solidFill>
                  <a:schemeClr val="tx2"/>
                </a:solidFill>
                <a:latin typeface="+mj-lt"/>
              </a:defRPr>
            </a:lvl1pPr>
          </a:lstStyle>
          <a:p>
            <a:r>
              <a:rPr lang="en-US" err="1"/>
              <a:t>Ecologie</a:t>
            </a:r>
            <a:endParaRPr lang="en-GB"/>
          </a:p>
        </p:txBody>
      </p:sp>
    </p:spTree>
    <p:extLst>
      <p:ext uri="{BB962C8B-B14F-4D97-AF65-F5344CB8AC3E}">
        <p14:creationId xmlns:p14="http://schemas.microsoft.com/office/powerpoint/2010/main" val="270324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3B8CFA1-D0DD-4790-8E49-11E55914D957}"/>
              </a:ext>
            </a:extLst>
          </p:cNvPr>
          <p:cNvSpPr>
            <a:spLocks noGrp="1"/>
          </p:cNvSpPr>
          <p:nvPr>
            <p:ph sz="quarter" idx="16" hasCustomPrompt="1"/>
          </p:nvPr>
        </p:nvSpPr>
        <p:spPr>
          <a:xfrm>
            <a:off x="5121636" y="2598945"/>
            <a:ext cx="6166680" cy="2882448"/>
          </a:xfrm>
        </p:spPr>
        <p:txBody>
          <a:bodyPr/>
          <a:lstStyle>
            <a:lvl1pPr marL="0" indent="0">
              <a:buClr>
                <a:schemeClr val="tx2"/>
              </a:buClr>
              <a:buSzPct val="65000"/>
              <a:buFontTx/>
              <a:buNone/>
              <a:defRPr b="0" i="0">
                <a:solidFill>
                  <a:schemeClr val="tx1"/>
                </a:solidFill>
                <a:latin typeface="+mj-lt"/>
              </a:defRPr>
            </a:lvl1pPr>
            <a:lvl2pPr marL="548626" indent="0">
              <a:buClr>
                <a:schemeClr val="tx1"/>
              </a:buClr>
              <a:buSzPct val="65000"/>
              <a:buFontTx/>
              <a:buNone/>
              <a:defRPr b="0" i="0">
                <a:solidFill>
                  <a:schemeClr val="tx1"/>
                </a:solidFill>
                <a:latin typeface="+mj-lt"/>
              </a:defRPr>
            </a:lvl2pPr>
            <a:lvl3pPr marL="1097253" indent="0">
              <a:buClr>
                <a:schemeClr val="tx2"/>
              </a:buClr>
              <a:buSzPct val="65000"/>
              <a:buFontTx/>
              <a:buNone/>
              <a:defRPr b="0" i="0">
                <a:solidFill>
                  <a:schemeClr val="tx1"/>
                </a:solidFill>
                <a:latin typeface="+mj-lt"/>
              </a:defRPr>
            </a:lvl3pPr>
            <a:lvl4pPr marL="1645879" indent="0">
              <a:buClr>
                <a:schemeClr val="tx1"/>
              </a:buClr>
              <a:buSzPct val="65000"/>
              <a:buFontTx/>
              <a:buNone/>
              <a:defRPr b="0" i="0">
                <a:solidFill>
                  <a:schemeClr val="tx1"/>
                </a:solidFill>
                <a:latin typeface="+mj-lt"/>
              </a:defRPr>
            </a:lvl4pPr>
            <a:lvl5pPr marL="2194505" indent="0">
              <a:buClr>
                <a:schemeClr val="tx2"/>
              </a:buClr>
              <a:buSzPct val="65000"/>
              <a:buFontTx/>
              <a:buNone/>
              <a:defRPr b="0" i="0">
                <a:solidFill>
                  <a:schemeClr val="tx1"/>
                </a:solidFill>
                <a:latin typeface="+mj-lt"/>
              </a:defRPr>
            </a:lvl5pPr>
          </a:lstStyle>
          <a:p>
            <a:pPr lvl="0"/>
            <a:r>
              <a:rPr lang="en-US" err="1"/>
              <a:t>Tekst</a:t>
            </a:r>
            <a:endParaRPr lang="en-US"/>
          </a:p>
        </p:txBody>
      </p:sp>
      <p:sp>
        <p:nvSpPr>
          <p:cNvPr id="7" name="Text Placeholder 16">
            <a:extLst>
              <a:ext uri="{FF2B5EF4-FFF2-40B4-BE49-F238E27FC236}">
                <a16:creationId xmlns:a16="http://schemas.microsoft.com/office/drawing/2014/main" id="{CC7FF141-AB2C-4D41-8987-6493E3AF6519}"/>
              </a:ext>
            </a:extLst>
          </p:cNvPr>
          <p:cNvSpPr>
            <a:spLocks noGrp="1"/>
          </p:cNvSpPr>
          <p:nvPr>
            <p:ph type="body" sz="quarter" idx="17" hasCustomPrompt="1"/>
          </p:nvPr>
        </p:nvSpPr>
        <p:spPr>
          <a:xfrm>
            <a:off x="4538542" y="1643270"/>
            <a:ext cx="6749775" cy="552375"/>
          </a:xfrm>
        </p:spPr>
        <p:txBody>
          <a:bodyPr>
            <a:noAutofit/>
          </a:bodyPr>
          <a:lstStyle>
            <a:lvl1pPr marL="0" indent="0">
              <a:buNone/>
              <a:defRPr sz="3733" b="1">
                <a:solidFill>
                  <a:schemeClr val="bg2"/>
                </a:solidFill>
                <a:latin typeface="+mj-lt"/>
              </a:defRPr>
            </a:lvl1pPr>
          </a:lstStyle>
          <a:p>
            <a:pPr lvl="0"/>
            <a:r>
              <a:rPr lang="nl-BE"/>
              <a:t>Ondertitel</a:t>
            </a:r>
            <a:endParaRPr lang="en-GB"/>
          </a:p>
        </p:txBody>
      </p:sp>
      <p:pic>
        <p:nvPicPr>
          <p:cNvPr id="8" name="Picture 7" descr="A close-up of a flag&#10;&#10;Description automatically generated with low confidence">
            <a:extLst>
              <a:ext uri="{FF2B5EF4-FFF2-40B4-BE49-F238E27FC236}">
                <a16:creationId xmlns:a16="http://schemas.microsoft.com/office/drawing/2014/main" id="{16F4B36B-BBC4-44BC-8173-726D7BA5A15F}"/>
              </a:ext>
            </a:extLst>
          </p:cNvPr>
          <p:cNvPicPr>
            <a:picLocks noChangeAspect="1"/>
          </p:cNvPicPr>
          <p:nvPr userDrawn="1"/>
        </p:nvPicPr>
        <p:blipFill>
          <a:blip r:embed="rId2"/>
          <a:stretch>
            <a:fillRect/>
          </a:stretch>
        </p:blipFill>
        <p:spPr>
          <a:xfrm>
            <a:off x="4541079" y="5884696"/>
            <a:ext cx="4633175" cy="175233"/>
          </a:xfrm>
          <a:prstGeom prst="rect">
            <a:avLst/>
          </a:prstGeom>
        </p:spPr>
      </p:pic>
      <p:sp>
        <p:nvSpPr>
          <p:cNvPr id="2" name="Rectangle 1">
            <a:extLst>
              <a:ext uri="{FF2B5EF4-FFF2-40B4-BE49-F238E27FC236}">
                <a16:creationId xmlns:a16="http://schemas.microsoft.com/office/drawing/2014/main" id="{A16B0D6A-E73E-47B4-8BAB-C49426DE1A85}"/>
              </a:ext>
            </a:extLst>
          </p:cNvPr>
          <p:cNvSpPr/>
          <p:nvPr userDrawn="1"/>
        </p:nvSpPr>
        <p:spPr>
          <a:xfrm>
            <a:off x="1" y="0"/>
            <a:ext cx="3940313"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a:p>
        </p:txBody>
      </p:sp>
      <p:sp>
        <p:nvSpPr>
          <p:cNvPr id="10" name="Rectangle 9">
            <a:extLst>
              <a:ext uri="{FF2B5EF4-FFF2-40B4-BE49-F238E27FC236}">
                <a16:creationId xmlns:a16="http://schemas.microsoft.com/office/drawing/2014/main" id="{3DB93C9F-FBDC-4A6F-9C1D-F74CCC495E94}"/>
              </a:ext>
            </a:extLst>
          </p:cNvPr>
          <p:cNvSpPr/>
          <p:nvPr userDrawn="1"/>
        </p:nvSpPr>
        <p:spPr>
          <a:xfrm>
            <a:off x="11871412" y="0"/>
            <a:ext cx="320593"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a:p>
        </p:txBody>
      </p:sp>
      <p:pic>
        <p:nvPicPr>
          <p:cNvPr id="9" name="Picture 8" descr="Icon&#10;&#10;Description automatically generated">
            <a:extLst>
              <a:ext uri="{FF2B5EF4-FFF2-40B4-BE49-F238E27FC236}">
                <a16:creationId xmlns:a16="http://schemas.microsoft.com/office/drawing/2014/main" id="{FC750F03-4DBA-4BB1-8B57-FAF9A3746440}"/>
              </a:ext>
            </a:extLst>
          </p:cNvPr>
          <p:cNvPicPr>
            <a:picLocks noChangeAspect="1"/>
          </p:cNvPicPr>
          <p:nvPr userDrawn="1"/>
        </p:nvPicPr>
        <p:blipFill>
          <a:blip r:embed="rId3"/>
          <a:stretch>
            <a:fillRect/>
          </a:stretch>
        </p:blipFill>
        <p:spPr>
          <a:xfrm>
            <a:off x="359373" y="1904764"/>
            <a:ext cx="3221565" cy="3048472"/>
          </a:xfrm>
          <a:prstGeom prst="rect">
            <a:avLst/>
          </a:prstGeom>
        </p:spPr>
      </p:pic>
      <p:sp>
        <p:nvSpPr>
          <p:cNvPr id="11" name="Title 1">
            <a:extLst>
              <a:ext uri="{FF2B5EF4-FFF2-40B4-BE49-F238E27FC236}">
                <a16:creationId xmlns:a16="http://schemas.microsoft.com/office/drawing/2014/main" id="{80DFC8FA-D874-488D-B880-372A2F47BBCD}"/>
              </a:ext>
            </a:extLst>
          </p:cNvPr>
          <p:cNvSpPr>
            <a:spLocks noGrp="1"/>
          </p:cNvSpPr>
          <p:nvPr>
            <p:ph type="title" hasCustomPrompt="1"/>
          </p:nvPr>
        </p:nvSpPr>
        <p:spPr>
          <a:xfrm>
            <a:off x="4541079" y="324717"/>
            <a:ext cx="7330332" cy="1107996"/>
          </a:xfrm>
          <a:prstGeom prst="rect">
            <a:avLst/>
          </a:prstGeom>
        </p:spPr>
        <p:txBody>
          <a:bodyPr/>
          <a:lstStyle>
            <a:lvl1pPr algn="l">
              <a:defRPr sz="6400" b="1">
                <a:solidFill>
                  <a:schemeClr val="tx2"/>
                </a:solidFill>
                <a:latin typeface="+mj-lt"/>
              </a:defRPr>
            </a:lvl1pPr>
          </a:lstStyle>
          <a:p>
            <a:r>
              <a:rPr lang="en-US" err="1"/>
              <a:t>Gezondheid</a:t>
            </a:r>
            <a:endParaRPr lang="en-GB"/>
          </a:p>
        </p:txBody>
      </p:sp>
    </p:spTree>
    <p:extLst>
      <p:ext uri="{BB962C8B-B14F-4D97-AF65-F5344CB8AC3E}">
        <p14:creationId xmlns:p14="http://schemas.microsoft.com/office/powerpoint/2010/main" val="21636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8" name="Picture 7" descr="A close-up of a flag&#10;&#10;Description automatically generated with low confidence">
            <a:extLst>
              <a:ext uri="{FF2B5EF4-FFF2-40B4-BE49-F238E27FC236}">
                <a16:creationId xmlns:a16="http://schemas.microsoft.com/office/drawing/2014/main" id="{16F4B36B-BBC4-44BC-8173-726D7BA5A15F}"/>
              </a:ext>
            </a:extLst>
          </p:cNvPr>
          <p:cNvPicPr>
            <a:picLocks noChangeAspect="1"/>
          </p:cNvPicPr>
          <p:nvPr userDrawn="1"/>
        </p:nvPicPr>
        <p:blipFill>
          <a:blip r:embed="rId2"/>
          <a:stretch>
            <a:fillRect/>
          </a:stretch>
        </p:blipFill>
        <p:spPr>
          <a:xfrm>
            <a:off x="4541079" y="5884696"/>
            <a:ext cx="4633175" cy="175233"/>
          </a:xfrm>
          <a:prstGeom prst="rect">
            <a:avLst/>
          </a:prstGeom>
        </p:spPr>
      </p:pic>
      <p:sp>
        <p:nvSpPr>
          <p:cNvPr id="2" name="Rectangle 1">
            <a:extLst>
              <a:ext uri="{FF2B5EF4-FFF2-40B4-BE49-F238E27FC236}">
                <a16:creationId xmlns:a16="http://schemas.microsoft.com/office/drawing/2014/main" id="{A16B0D6A-E73E-47B4-8BAB-C49426DE1A85}"/>
              </a:ext>
            </a:extLst>
          </p:cNvPr>
          <p:cNvSpPr/>
          <p:nvPr userDrawn="1"/>
        </p:nvSpPr>
        <p:spPr>
          <a:xfrm>
            <a:off x="1" y="0"/>
            <a:ext cx="3940313"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a:p>
        </p:txBody>
      </p:sp>
      <p:sp>
        <p:nvSpPr>
          <p:cNvPr id="10" name="Rectangle 9">
            <a:extLst>
              <a:ext uri="{FF2B5EF4-FFF2-40B4-BE49-F238E27FC236}">
                <a16:creationId xmlns:a16="http://schemas.microsoft.com/office/drawing/2014/main" id="{3DB93C9F-FBDC-4A6F-9C1D-F74CCC495E94}"/>
              </a:ext>
            </a:extLst>
          </p:cNvPr>
          <p:cNvSpPr/>
          <p:nvPr userDrawn="1"/>
        </p:nvSpPr>
        <p:spPr>
          <a:xfrm>
            <a:off x="11871412" y="0"/>
            <a:ext cx="320593"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67"/>
          </a:p>
        </p:txBody>
      </p:sp>
      <p:pic>
        <p:nvPicPr>
          <p:cNvPr id="4" name="Picture 3" descr="A picture containing text, electronics, display, screenshot&#10;&#10;Description automatically generated">
            <a:extLst>
              <a:ext uri="{FF2B5EF4-FFF2-40B4-BE49-F238E27FC236}">
                <a16:creationId xmlns:a16="http://schemas.microsoft.com/office/drawing/2014/main" id="{01306217-F11D-4805-89A3-74887A40C317}"/>
              </a:ext>
            </a:extLst>
          </p:cNvPr>
          <p:cNvPicPr>
            <a:picLocks noChangeAspect="1"/>
          </p:cNvPicPr>
          <p:nvPr userDrawn="1"/>
        </p:nvPicPr>
        <p:blipFill>
          <a:blip r:embed="rId3"/>
          <a:stretch>
            <a:fillRect/>
          </a:stretch>
        </p:blipFill>
        <p:spPr>
          <a:xfrm>
            <a:off x="1054955" y="1904765"/>
            <a:ext cx="1830401" cy="3048473"/>
          </a:xfrm>
          <a:prstGeom prst="rect">
            <a:avLst/>
          </a:prstGeom>
        </p:spPr>
      </p:pic>
      <p:sp>
        <p:nvSpPr>
          <p:cNvPr id="11" name="Content Placeholder 5">
            <a:extLst>
              <a:ext uri="{FF2B5EF4-FFF2-40B4-BE49-F238E27FC236}">
                <a16:creationId xmlns:a16="http://schemas.microsoft.com/office/drawing/2014/main" id="{EEDA72A1-4CF0-4E6A-8DB5-9A49084E836D}"/>
              </a:ext>
            </a:extLst>
          </p:cNvPr>
          <p:cNvSpPr>
            <a:spLocks noGrp="1"/>
          </p:cNvSpPr>
          <p:nvPr>
            <p:ph sz="quarter" idx="16" hasCustomPrompt="1"/>
          </p:nvPr>
        </p:nvSpPr>
        <p:spPr>
          <a:xfrm>
            <a:off x="5121636" y="2598945"/>
            <a:ext cx="6166680" cy="2882448"/>
          </a:xfrm>
        </p:spPr>
        <p:txBody>
          <a:bodyPr/>
          <a:lstStyle>
            <a:lvl1pPr marL="0" indent="0">
              <a:buClr>
                <a:schemeClr val="tx2"/>
              </a:buClr>
              <a:buSzPct val="65000"/>
              <a:buFontTx/>
              <a:buNone/>
              <a:defRPr b="0" i="0">
                <a:solidFill>
                  <a:schemeClr val="tx1"/>
                </a:solidFill>
                <a:latin typeface="+mj-lt"/>
              </a:defRPr>
            </a:lvl1pPr>
            <a:lvl2pPr marL="548626" indent="0">
              <a:buClr>
                <a:schemeClr val="tx1"/>
              </a:buClr>
              <a:buSzPct val="65000"/>
              <a:buFontTx/>
              <a:buNone/>
              <a:defRPr b="0" i="0">
                <a:solidFill>
                  <a:schemeClr val="tx1"/>
                </a:solidFill>
                <a:latin typeface="+mj-lt"/>
              </a:defRPr>
            </a:lvl2pPr>
            <a:lvl3pPr marL="1097253" indent="0">
              <a:buClr>
                <a:schemeClr val="tx2"/>
              </a:buClr>
              <a:buSzPct val="65000"/>
              <a:buFontTx/>
              <a:buNone/>
              <a:defRPr b="0" i="0">
                <a:solidFill>
                  <a:schemeClr val="tx1"/>
                </a:solidFill>
                <a:latin typeface="+mj-lt"/>
              </a:defRPr>
            </a:lvl3pPr>
            <a:lvl4pPr marL="1645879" indent="0">
              <a:buClr>
                <a:schemeClr val="tx1"/>
              </a:buClr>
              <a:buSzPct val="65000"/>
              <a:buFontTx/>
              <a:buNone/>
              <a:defRPr b="0" i="0">
                <a:solidFill>
                  <a:schemeClr val="tx1"/>
                </a:solidFill>
                <a:latin typeface="+mj-lt"/>
              </a:defRPr>
            </a:lvl4pPr>
            <a:lvl5pPr marL="2194505" indent="0">
              <a:buClr>
                <a:schemeClr val="tx2"/>
              </a:buClr>
              <a:buSzPct val="65000"/>
              <a:buFontTx/>
              <a:buNone/>
              <a:defRPr b="0" i="0">
                <a:solidFill>
                  <a:schemeClr val="tx1"/>
                </a:solidFill>
                <a:latin typeface="+mj-lt"/>
              </a:defRPr>
            </a:lvl5pPr>
          </a:lstStyle>
          <a:p>
            <a:pPr lvl="0"/>
            <a:r>
              <a:rPr lang="en-US" err="1"/>
              <a:t>Tekst</a:t>
            </a:r>
            <a:endParaRPr lang="en-US"/>
          </a:p>
        </p:txBody>
      </p:sp>
      <p:sp>
        <p:nvSpPr>
          <p:cNvPr id="12" name="Text Placeholder 16">
            <a:extLst>
              <a:ext uri="{FF2B5EF4-FFF2-40B4-BE49-F238E27FC236}">
                <a16:creationId xmlns:a16="http://schemas.microsoft.com/office/drawing/2014/main" id="{14EC1D6D-FF78-432B-8E9F-4CD608AF1A54}"/>
              </a:ext>
            </a:extLst>
          </p:cNvPr>
          <p:cNvSpPr>
            <a:spLocks noGrp="1"/>
          </p:cNvSpPr>
          <p:nvPr>
            <p:ph type="body" sz="quarter" idx="17" hasCustomPrompt="1"/>
          </p:nvPr>
        </p:nvSpPr>
        <p:spPr>
          <a:xfrm>
            <a:off x="4538542" y="1643270"/>
            <a:ext cx="6749775" cy="552375"/>
          </a:xfrm>
        </p:spPr>
        <p:txBody>
          <a:bodyPr>
            <a:noAutofit/>
          </a:bodyPr>
          <a:lstStyle>
            <a:lvl1pPr marL="0" indent="0">
              <a:buNone/>
              <a:defRPr sz="3733" b="1">
                <a:solidFill>
                  <a:schemeClr val="bg2"/>
                </a:solidFill>
                <a:latin typeface="+mj-lt"/>
              </a:defRPr>
            </a:lvl1pPr>
          </a:lstStyle>
          <a:p>
            <a:pPr lvl="0"/>
            <a:r>
              <a:rPr lang="nl-BE"/>
              <a:t>Ondertitel</a:t>
            </a:r>
            <a:endParaRPr lang="en-GB"/>
          </a:p>
        </p:txBody>
      </p:sp>
      <p:sp>
        <p:nvSpPr>
          <p:cNvPr id="13" name="Title 1">
            <a:extLst>
              <a:ext uri="{FF2B5EF4-FFF2-40B4-BE49-F238E27FC236}">
                <a16:creationId xmlns:a16="http://schemas.microsoft.com/office/drawing/2014/main" id="{00AAADB4-4D90-4ACE-99D9-BB2CF5AD97B0}"/>
              </a:ext>
            </a:extLst>
          </p:cNvPr>
          <p:cNvSpPr>
            <a:spLocks noGrp="1"/>
          </p:cNvSpPr>
          <p:nvPr>
            <p:ph type="title" hasCustomPrompt="1"/>
          </p:nvPr>
        </p:nvSpPr>
        <p:spPr>
          <a:xfrm>
            <a:off x="4541079" y="324717"/>
            <a:ext cx="7330332" cy="1107996"/>
          </a:xfrm>
          <a:prstGeom prst="rect">
            <a:avLst/>
          </a:prstGeom>
        </p:spPr>
        <p:txBody>
          <a:bodyPr/>
          <a:lstStyle>
            <a:lvl1pPr algn="l">
              <a:defRPr sz="6400" b="1">
                <a:solidFill>
                  <a:schemeClr val="tx2"/>
                </a:solidFill>
                <a:latin typeface="+mj-lt"/>
              </a:defRPr>
            </a:lvl1pPr>
          </a:lstStyle>
          <a:p>
            <a:r>
              <a:rPr lang="en-US" err="1"/>
              <a:t>Digitalisering</a:t>
            </a:r>
            <a:endParaRPr lang="en-GB"/>
          </a:p>
        </p:txBody>
      </p:sp>
    </p:spTree>
    <p:extLst>
      <p:ext uri="{BB962C8B-B14F-4D97-AF65-F5344CB8AC3E}">
        <p14:creationId xmlns:p14="http://schemas.microsoft.com/office/powerpoint/2010/main" val="337776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3E63-B895-2AC0-4F11-6A001D315F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BEC897-E45E-C683-EBA6-81826487AF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7D6E8C-3974-624C-58D7-562342973148}"/>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5" name="Footer Placeholder 4">
            <a:extLst>
              <a:ext uri="{FF2B5EF4-FFF2-40B4-BE49-F238E27FC236}">
                <a16:creationId xmlns:a16="http://schemas.microsoft.com/office/drawing/2014/main" id="{3F2F2211-5D37-613C-BD1B-205F3CE38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97E80F-AA00-F89C-FF19-14F60A437A79}"/>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17732177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1D63-0263-40F4-A78F-BCCD253364F8}"/>
              </a:ext>
            </a:extLst>
          </p:cNvPr>
          <p:cNvSpPr>
            <a:spLocks noGrp="1"/>
          </p:cNvSpPr>
          <p:nvPr>
            <p:ph type="title" hasCustomPrompt="1"/>
          </p:nvPr>
        </p:nvSpPr>
        <p:spPr/>
        <p:txBody>
          <a:bodyPr/>
          <a:lstStyle>
            <a:lvl1pPr>
              <a:defRPr/>
            </a:lvl1pPr>
          </a:lstStyle>
          <a:p>
            <a:r>
              <a:rPr lang="en-US" err="1"/>
              <a:t>Titel</a:t>
            </a:r>
            <a:endParaRPr lang="en-GB"/>
          </a:p>
        </p:txBody>
      </p:sp>
      <p:sp>
        <p:nvSpPr>
          <p:cNvPr id="4" name="Content Placeholder 5">
            <a:extLst>
              <a:ext uri="{FF2B5EF4-FFF2-40B4-BE49-F238E27FC236}">
                <a16:creationId xmlns:a16="http://schemas.microsoft.com/office/drawing/2014/main" id="{B8FF6887-6D27-4ED4-A2EA-E51B84574BA6}"/>
              </a:ext>
            </a:extLst>
          </p:cNvPr>
          <p:cNvSpPr>
            <a:spLocks noGrp="1"/>
          </p:cNvSpPr>
          <p:nvPr>
            <p:ph sz="quarter" idx="16"/>
          </p:nvPr>
        </p:nvSpPr>
        <p:spPr>
          <a:xfrm>
            <a:off x="431258" y="2613512"/>
            <a:ext cx="11440156" cy="3553165"/>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16">
            <a:extLst>
              <a:ext uri="{FF2B5EF4-FFF2-40B4-BE49-F238E27FC236}">
                <a16:creationId xmlns:a16="http://schemas.microsoft.com/office/drawing/2014/main" id="{0B70E589-8FAC-4AD1-912C-7ACC69400E57}"/>
              </a:ext>
            </a:extLst>
          </p:cNvPr>
          <p:cNvSpPr>
            <a:spLocks noGrp="1"/>
          </p:cNvSpPr>
          <p:nvPr>
            <p:ph type="body" sz="quarter" idx="17" hasCustomPrompt="1"/>
          </p:nvPr>
        </p:nvSpPr>
        <p:spPr>
          <a:xfrm>
            <a:off x="431258" y="1643269"/>
            <a:ext cx="11440153" cy="759791"/>
          </a:xfrm>
        </p:spPr>
        <p:txBody>
          <a:bodyPr>
            <a:noAutofit/>
          </a:bodyPr>
          <a:lstStyle>
            <a:lvl1pPr marL="0" indent="0">
              <a:buNone/>
              <a:defRPr sz="3733" b="1">
                <a:solidFill>
                  <a:schemeClr val="accent1"/>
                </a:solidFill>
                <a:latin typeface="+mj-lt"/>
              </a:defRPr>
            </a:lvl1pPr>
          </a:lstStyle>
          <a:p>
            <a:pPr lvl="0"/>
            <a:r>
              <a:rPr lang="nl-BE"/>
              <a:t>Ondertitel</a:t>
            </a:r>
            <a:endParaRPr lang="en-GB"/>
          </a:p>
        </p:txBody>
      </p:sp>
    </p:spTree>
    <p:extLst>
      <p:ext uri="{BB962C8B-B14F-4D97-AF65-F5344CB8AC3E}">
        <p14:creationId xmlns:p14="http://schemas.microsoft.com/office/powerpoint/2010/main" val="9115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E1D63-0263-40F4-A78F-BCCD253364F8}"/>
              </a:ext>
            </a:extLst>
          </p:cNvPr>
          <p:cNvSpPr>
            <a:spLocks noGrp="1"/>
          </p:cNvSpPr>
          <p:nvPr>
            <p:ph type="title" hasCustomPrompt="1"/>
          </p:nvPr>
        </p:nvSpPr>
        <p:spPr/>
        <p:txBody>
          <a:bodyPr/>
          <a:lstStyle>
            <a:lvl1pPr>
              <a:defRPr/>
            </a:lvl1pPr>
          </a:lstStyle>
          <a:p>
            <a:r>
              <a:rPr lang="en-US" err="1"/>
              <a:t>Titel</a:t>
            </a:r>
            <a:endParaRPr lang="en-GB"/>
          </a:p>
        </p:txBody>
      </p:sp>
      <p:sp>
        <p:nvSpPr>
          <p:cNvPr id="4" name="Content Placeholder 5">
            <a:extLst>
              <a:ext uri="{FF2B5EF4-FFF2-40B4-BE49-F238E27FC236}">
                <a16:creationId xmlns:a16="http://schemas.microsoft.com/office/drawing/2014/main" id="{B8FF6887-6D27-4ED4-A2EA-E51B84574BA6}"/>
              </a:ext>
            </a:extLst>
          </p:cNvPr>
          <p:cNvSpPr>
            <a:spLocks noGrp="1"/>
          </p:cNvSpPr>
          <p:nvPr>
            <p:ph sz="quarter" idx="16"/>
          </p:nvPr>
        </p:nvSpPr>
        <p:spPr>
          <a:xfrm>
            <a:off x="431258" y="1837635"/>
            <a:ext cx="11440156" cy="4329043"/>
          </a:xfrm>
        </p:spPr>
        <p:txBody>
          <a:bodyPr/>
          <a:lstStyle>
            <a:lvl1pPr marL="430520" indent="-430520">
              <a:buClr>
                <a:schemeClr val="tx2"/>
              </a:buClr>
              <a:buSzPct val="65000"/>
              <a:buFontTx/>
              <a:buBlip>
                <a:blip r:embed="rId2"/>
              </a:buBlip>
              <a:defRPr b="0" i="0">
                <a:solidFill>
                  <a:schemeClr val="tx1"/>
                </a:solidFill>
                <a:latin typeface="+mj-lt"/>
              </a:defRPr>
            </a:lvl1pPr>
            <a:lvl2pPr marL="929617" indent="-380990">
              <a:buClr>
                <a:schemeClr val="tx1"/>
              </a:buClr>
              <a:buSzPct val="65000"/>
              <a:buFontTx/>
              <a:buBlip>
                <a:blip r:embed="rId2"/>
              </a:buBlip>
              <a:defRPr b="0" i="0">
                <a:solidFill>
                  <a:schemeClr val="tx1"/>
                </a:solidFill>
                <a:latin typeface="+mj-lt"/>
              </a:defRPr>
            </a:lvl2pPr>
            <a:lvl3pPr marL="1478243" indent="-380990">
              <a:buClr>
                <a:schemeClr val="tx2"/>
              </a:buClr>
              <a:buSzPct val="65000"/>
              <a:buFontTx/>
              <a:buBlip>
                <a:blip r:embed="rId2"/>
              </a:buBlip>
              <a:defRPr b="0" i="0">
                <a:solidFill>
                  <a:schemeClr val="tx1"/>
                </a:solidFill>
                <a:latin typeface="+mj-lt"/>
              </a:defRPr>
            </a:lvl3pPr>
            <a:lvl4pPr marL="2026869" indent="-380990">
              <a:buClr>
                <a:schemeClr val="tx1"/>
              </a:buClr>
              <a:buSzPct val="65000"/>
              <a:buFontTx/>
              <a:buBlip>
                <a:blip r:embed="rId2"/>
              </a:buBlip>
              <a:defRPr b="0" i="0">
                <a:solidFill>
                  <a:schemeClr val="tx1"/>
                </a:solidFill>
                <a:latin typeface="+mj-lt"/>
              </a:defRPr>
            </a:lvl4pPr>
            <a:lvl5pPr marL="2575496" indent="-380990">
              <a:buClr>
                <a:schemeClr val="tx2"/>
              </a:buClr>
              <a:buSzPct val="65000"/>
              <a:buFontTx/>
              <a:buBlip>
                <a:blip r:embed="rId2"/>
              </a:buBlip>
              <a:defRPr b="0" i="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8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D1642-A281-4902-9259-9810FC971EF7}"/>
              </a:ext>
            </a:extLst>
          </p:cNvPr>
          <p:cNvSpPr>
            <a:spLocks noGrp="1"/>
          </p:cNvSpPr>
          <p:nvPr>
            <p:ph type="title"/>
          </p:nvPr>
        </p:nvSpPr>
        <p:spPr>
          <a:xfrm>
            <a:off x="431258" y="355597"/>
            <a:ext cx="11454217" cy="1077218"/>
          </a:xfrm>
        </p:spPr>
        <p:txBody>
          <a:bodyPr/>
          <a:lstStyle/>
          <a:p>
            <a:r>
              <a:rPr lang="en-US"/>
              <a:t>Click to edit Master title style</a:t>
            </a:r>
            <a:endParaRPr lang="nl-BE"/>
          </a:p>
        </p:txBody>
      </p:sp>
      <p:sp>
        <p:nvSpPr>
          <p:cNvPr id="3" name="Content Placeholder 2">
            <a:extLst>
              <a:ext uri="{FF2B5EF4-FFF2-40B4-BE49-F238E27FC236}">
                <a16:creationId xmlns:a16="http://schemas.microsoft.com/office/drawing/2014/main" id="{EC10DC3C-AD97-4D8A-A0CF-2A2D11EF88FE}"/>
              </a:ext>
            </a:extLst>
          </p:cNvPr>
          <p:cNvSpPr>
            <a:spLocks noGrp="1"/>
          </p:cNvSpPr>
          <p:nvPr>
            <p:ph idx="1"/>
          </p:nvPr>
        </p:nvSpPr>
        <p:spPr/>
        <p:txBody>
          <a:bodyPr/>
          <a:lstStyle>
            <a:lvl1pPr>
              <a:defRPr>
                <a:latin typeface="+mj-lt"/>
              </a:defRPr>
            </a:lvl1pPr>
            <a:lvl2pPr>
              <a:defRPr>
                <a:latin typeface="+mj-lt"/>
              </a:defRPr>
            </a:lvl2pPr>
            <a:lvl3pPr>
              <a:defRPr>
                <a:latin typeface="+mj-lt"/>
              </a:defRPr>
            </a:lvl3pPr>
            <a:lvl4pPr>
              <a:defRPr>
                <a:latin typeface="+mj-lt"/>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4" name="Picture 3" descr="A close up of a sign&#10;&#10;Description automatically generated">
            <a:extLst>
              <a:ext uri="{FF2B5EF4-FFF2-40B4-BE49-F238E27FC236}">
                <a16:creationId xmlns:a16="http://schemas.microsoft.com/office/drawing/2014/main" id="{17E3523D-8BF5-4EFC-8819-CF8060EC1C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395" y="5985768"/>
            <a:ext cx="1535124" cy="342109"/>
          </a:xfrm>
          <a:prstGeom prst="rect">
            <a:avLst/>
          </a:prstGeom>
        </p:spPr>
      </p:pic>
    </p:spTree>
    <p:extLst>
      <p:ext uri="{BB962C8B-B14F-4D97-AF65-F5344CB8AC3E}">
        <p14:creationId xmlns:p14="http://schemas.microsoft.com/office/powerpoint/2010/main" val="38737344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72F4D-033F-449E-9F94-88606D80B620}"/>
              </a:ext>
            </a:extLst>
          </p:cNvPr>
          <p:cNvSpPr>
            <a:spLocks noGrp="1"/>
          </p:cNvSpPr>
          <p:nvPr>
            <p:ph type="title" hasCustomPrompt="1"/>
          </p:nvPr>
        </p:nvSpPr>
        <p:spPr>
          <a:xfrm>
            <a:off x="2598507" y="1864312"/>
            <a:ext cx="8240944" cy="834469"/>
          </a:xfrm>
        </p:spPr>
        <p:txBody>
          <a:bodyPr anchor="b">
            <a:noAutofit/>
          </a:bodyPr>
          <a:lstStyle>
            <a:lvl1pPr>
              <a:defRPr sz="4800" b="0">
                <a:solidFill>
                  <a:schemeClr val="bg1"/>
                </a:solidFill>
                <a:latin typeface="+mj-lt"/>
                <a:cs typeface="Aldhabi" panose="020B0604020202020204" pitchFamily="2" charset="-78"/>
              </a:defRPr>
            </a:lvl1pPr>
          </a:lstStyle>
          <a:p>
            <a:r>
              <a:rPr lang="en-US"/>
              <a:t>Here comes a </a:t>
            </a:r>
            <a:r>
              <a:rPr lang="en-US" err="1"/>
              <a:t>oneliner</a:t>
            </a:r>
            <a:endParaRPr lang="nl-BE"/>
          </a:p>
        </p:txBody>
      </p:sp>
      <p:pic>
        <p:nvPicPr>
          <p:cNvPr id="9" name="Picture 8" descr="A close up of a logo&#10;&#10;Description automatically generated">
            <a:extLst>
              <a:ext uri="{FF2B5EF4-FFF2-40B4-BE49-F238E27FC236}">
                <a16:creationId xmlns:a16="http://schemas.microsoft.com/office/drawing/2014/main" id="{6007D6A6-1837-405B-A8BC-F7FD46A1E6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463040" y="914400"/>
            <a:ext cx="1645325" cy="1645920"/>
          </a:xfrm>
          <a:prstGeom prst="rect">
            <a:avLst/>
          </a:prstGeom>
        </p:spPr>
      </p:pic>
      <p:sp>
        <p:nvSpPr>
          <p:cNvPr id="5" name="Content Placeholder 3">
            <a:extLst>
              <a:ext uri="{FF2B5EF4-FFF2-40B4-BE49-F238E27FC236}">
                <a16:creationId xmlns:a16="http://schemas.microsoft.com/office/drawing/2014/main" id="{D9C363FF-EC2D-4973-B51B-6A3DD59A5E8D}"/>
              </a:ext>
            </a:extLst>
          </p:cNvPr>
          <p:cNvSpPr>
            <a:spLocks noGrp="1"/>
          </p:cNvSpPr>
          <p:nvPr>
            <p:ph sz="half" idx="2"/>
          </p:nvPr>
        </p:nvSpPr>
        <p:spPr>
          <a:xfrm>
            <a:off x="2598507" y="3027279"/>
            <a:ext cx="5157787" cy="3684588"/>
          </a:xfrm>
        </p:spPr>
        <p:txBody>
          <a:bodyPr/>
          <a:lstStyle>
            <a:lvl1pPr>
              <a:defRPr b="0"/>
            </a:lvl1pPr>
            <a:lvl2pPr>
              <a:defRPr b="0"/>
            </a:lvl2pPr>
            <a:lvl3pPr>
              <a:defRPr b="0"/>
            </a:lvl3pPr>
            <a:lvl4pPr>
              <a:defRPr b="0"/>
            </a:lvl4pPr>
            <a:lvl5pPr>
              <a:defRPr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Tree>
    <p:extLst>
      <p:ext uri="{BB962C8B-B14F-4D97-AF65-F5344CB8AC3E}">
        <p14:creationId xmlns:p14="http://schemas.microsoft.com/office/powerpoint/2010/main" val="2330031189"/>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fotolayout">
    <p:bg>
      <p:bgPr>
        <a:solidFill>
          <a:srgbClr val="FFFFFF"/>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1843E49E-FC08-40D6-B03C-78C0B969DE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395" y="5985768"/>
            <a:ext cx="1535124" cy="342109"/>
          </a:xfrm>
          <a:prstGeom prst="rect">
            <a:avLst/>
          </a:prstGeom>
        </p:spPr>
      </p:pic>
    </p:spTree>
    <p:extLst>
      <p:ext uri="{BB962C8B-B14F-4D97-AF65-F5344CB8AC3E}">
        <p14:creationId xmlns:p14="http://schemas.microsoft.com/office/powerpoint/2010/main" val="1055333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ulleted">
    <p:spTree>
      <p:nvGrpSpPr>
        <p:cNvPr id="1" name=""/>
        <p:cNvGrpSpPr/>
        <p:nvPr/>
      </p:nvGrpSpPr>
      <p:grpSpPr>
        <a:xfrm>
          <a:off x="0" y="0"/>
          <a:ext cx="0" cy="0"/>
          <a:chOff x="0" y="0"/>
          <a:chExt cx="0" cy="0"/>
        </a:xfrm>
      </p:grpSpPr>
      <p:sp>
        <p:nvSpPr>
          <p:cNvPr id="2" name="Title 1"/>
          <p:cNvSpPr>
            <a:spLocks noGrp="1"/>
          </p:cNvSpPr>
          <p:nvPr>
            <p:ph type="title"/>
          </p:nvPr>
        </p:nvSpPr>
        <p:spPr>
          <a:xfrm>
            <a:off x="431258" y="355597"/>
            <a:ext cx="11454217" cy="1077218"/>
          </a:xfrm>
        </p:spPr>
        <p:txBody>
          <a:bodyPr/>
          <a:lstStyle>
            <a:lvl1pPr>
              <a:defRPr>
                <a:solidFill>
                  <a:srgbClr val="C1CD23"/>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3" hasCustomPrompt="1"/>
          </p:nvPr>
        </p:nvSpPr>
        <p:spPr>
          <a:xfrm>
            <a:off x="214175" y="768421"/>
            <a:ext cx="11671300" cy="584775"/>
          </a:xfrm>
        </p:spPr>
        <p:txBody>
          <a:bodyPr wrap="square" anchor="t">
            <a:spAutoFit/>
          </a:bodyPr>
          <a:lstStyle>
            <a:lvl1pPr marL="0" indent="0">
              <a:buFont typeface="Arial"/>
              <a:buNone/>
              <a:defRPr cap="all" baseline="0">
                <a:solidFill>
                  <a:schemeClr val="tx1"/>
                </a:solidFill>
              </a:defRPr>
            </a:lvl1pPr>
          </a:lstStyle>
          <a:p>
            <a:pPr lvl="0"/>
            <a:r>
              <a:rPr lang="nl-BE"/>
              <a:t>Click to edit Master Subtitle Style</a:t>
            </a:r>
            <a:endParaRPr lang="en-US"/>
          </a:p>
        </p:txBody>
      </p:sp>
    </p:spTree>
    <p:extLst>
      <p:ext uri="{BB962C8B-B14F-4D97-AF65-F5344CB8AC3E}">
        <p14:creationId xmlns:p14="http://schemas.microsoft.com/office/powerpoint/2010/main" val="20738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3EA8F-D9F3-430F-9D7C-73FC3ACC842C}"/>
              </a:ext>
            </a:extLst>
          </p:cNvPr>
          <p:cNvSpPr>
            <a:spLocks noGrp="1"/>
          </p:cNvSpPr>
          <p:nvPr>
            <p:ph type="title"/>
          </p:nvPr>
        </p:nvSpPr>
        <p:spPr>
          <a:xfrm>
            <a:off x="431258" y="355597"/>
            <a:ext cx="11454217" cy="1077218"/>
          </a:xfrm>
        </p:spPr>
        <p:txBody>
          <a:bodyPr/>
          <a:lstStyle/>
          <a:p>
            <a:r>
              <a:rPr lang="en-US"/>
              <a:t>Click to edit Master title style</a:t>
            </a:r>
            <a:endParaRPr lang="nl-BE"/>
          </a:p>
        </p:txBody>
      </p:sp>
      <p:pic>
        <p:nvPicPr>
          <p:cNvPr id="3" name="Picture 2" descr="A close up of a sign&#10;&#10;Description automatically generated">
            <a:extLst>
              <a:ext uri="{FF2B5EF4-FFF2-40B4-BE49-F238E27FC236}">
                <a16:creationId xmlns:a16="http://schemas.microsoft.com/office/drawing/2014/main" id="{812E9100-FAFF-4908-A33A-FF51F66932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395" y="5985768"/>
            <a:ext cx="1535124" cy="342109"/>
          </a:xfrm>
          <a:prstGeom prst="rect">
            <a:avLst/>
          </a:prstGeom>
        </p:spPr>
      </p:pic>
    </p:spTree>
    <p:extLst>
      <p:ext uri="{BB962C8B-B14F-4D97-AF65-F5344CB8AC3E}">
        <p14:creationId xmlns:p14="http://schemas.microsoft.com/office/powerpoint/2010/main" val="3697097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4623-5954-436C-827E-737D59022A4A}"/>
              </a:ext>
            </a:extLst>
          </p:cNvPr>
          <p:cNvSpPr>
            <a:spLocks noGrp="1"/>
          </p:cNvSpPr>
          <p:nvPr>
            <p:ph type="title"/>
          </p:nvPr>
        </p:nvSpPr>
        <p:spPr>
          <a:xfrm>
            <a:off x="839788" y="-402192"/>
            <a:ext cx="10515600" cy="2092880"/>
          </a:xfrm>
        </p:spPr>
        <p:txBody>
          <a:bodyPr/>
          <a:lstStyle/>
          <a:p>
            <a:r>
              <a:rPr lang="en-US"/>
              <a:t>Click to edit Master title style</a:t>
            </a:r>
            <a:endParaRPr lang="nl-BE"/>
          </a:p>
        </p:txBody>
      </p:sp>
      <p:sp>
        <p:nvSpPr>
          <p:cNvPr id="3" name="Text Placeholder 2">
            <a:extLst>
              <a:ext uri="{FF2B5EF4-FFF2-40B4-BE49-F238E27FC236}">
                <a16:creationId xmlns:a16="http://schemas.microsoft.com/office/drawing/2014/main" id="{DB15ECFC-CB72-47A9-937B-5371A796E13F}"/>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84A990-E87D-42BE-96ED-07EDDF418746}"/>
              </a:ext>
            </a:extLst>
          </p:cNvPr>
          <p:cNvSpPr>
            <a:spLocks noGrp="1"/>
          </p:cNvSpPr>
          <p:nvPr>
            <p:ph sz="half" idx="2" hasCustomPrompt="1"/>
          </p:nvPr>
        </p:nvSpPr>
        <p:spPr>
          <a:xfrm>
            <a:off x="839789" y="2505075"/>
            <a:ext cx="5157787" cy="3684588"/>
          </a:xfrm>
        </p:spPr>
        <p:txBody>
          <a:bodyPr/>
          <a:lstStyle>
            <a:lvl1pPr>
              <a:defRPr/>
            </a:lvl1pPr>
            <a:lvl2pPr>
              <a:defRPr/>
            </a:lvl2pPr>
          </a:lstStyle>
          <a:p>
            <a:pPr lvl="0"/>
            <a:r>
              <a:rPr lang="en-US"/>
              <a:t> Click to edit Master text styles</a:t>
            </a:r>
          </a:p>
          <a:p>
            <a:pPr lvl="1"/>
            <a:r>
              <a:rPr lang="en-US"/>
              <a:t> Second level</a:t>
            </a:r>
          </a:p>
          <a:p>
            <a:pPr lvl="2"/>
            <a:r>
              <a:rPr lang="en-US"/>
              <a:t>Third level</a:t>
            </a:r>
          </a:p>
          <a:p>
            <a:pPr lvl="3"/>
            <a:r>
              <a:rPr lang="en-US"/>
              <a:t>Fourth level</a:t>
            </a:r>
          </a:p>
          <a:p>
            <a:pPr lvl="4"/>
            <a:r>
              <a:rPr lang="en-US"/>
              <a:t>Fifth level</a:t>
            </a:r>
            <a:endParaRPr lang="nl-BE"/>
          </a:p>
        </p:txBody>
      </p:sp>
      <p:sp>
        <p:nvSpPr>
          <p:cNvPr id="5" name="Text Placeholder 4">
            <a:extLst>
              <a:ext uri="{FF2B5EF4-FFF2-40B4-BE49-F238E27FC236}">
                <a16:creationId xmlns:a16="http://schemas.microsoft.com/office/drawing/2014/main" id="{C2728915-2692-4AAE-B943-9BE899F7F11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819908-E4E2-45DE-A107-1E8B0E054EF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pic>
        <p:nvPicPr>
          <p:cNvPr id="8" name="Picture 7" descr="A close up of a logo&#10;&#10;Description automatically generated">
            <a:extLst>
              <a:ext uri="{FF2B5EF4-FFF2-40B4-BE49-F238E27FC236}">
                <a16:creationId xmlns:a16="http://schemas.microsoft.com/office/drawing/2014/main" id="{8BA531CC-5EE1-4A98-B4EE-137BC3B6A2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 y="1"/>
            <a:ext cx="1242820" cy="1242820"/>
          </a:xfrm>
          <a:prstGeom prst="rect">
            <a:avLst/>
          </a:prstGeom>
        </p:spPr>
      </p:pic>
      <p:pic>
        <p:nvPicPr>
          <p:cNvPr id="9" name="Picture 8" descr="A close up of a sign&#10;&#10;Description automatically generated">
            <a:extLst>
              <a:ext uri="{FF2B5EF4-FFF2-40B4-BE49-F238E27FC236}">
                <a16:creationId xmlns:a16="http://schemas.microsoft.com/office/drawing/2014/main" id="{DC226A49-4E93-4B50-BD10-04DEBC68F24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9395" y="5985768"/>
            <a:ext cx="1535124" cy="342109"/>
          </a:xfrm>
          <a:prstGeom prst="rect">
            <a:avLst/>
          </a:prstGeom>
        </p:spPr>
      </p:pic>
    </p:spTree>
    <p:extLst>
      <p:ext uri="{BB962C8B-B14F-4D97-AF65-F5344CB8AC3E}">
        <p14:creationId xmlns:p14="http://schemas.microsoft.com/office/powerpoint/2010/main" val="116448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D7BE-A4DE-74C7-A9C1-9B50C537B4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214AEE-9DE6-FBC5-0A41-DD9FB980AB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E4A234D-6837-1BD0-F0BB-55931CB31F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4FB1F4-28F2-7A55-B0F8-5AF929F419C3}"/>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6" name="Footer Placeholder 5">
            <a:extLst>
              <a:ext uri="{FF2B5EF4-FFF2-40B4-BE49-F238E27FC236}">
                <a16:creationId xmlns:a16="http://schemas.microsoft.com/office/drawing/2014/main" id="{1646CE20-2531-F419-44B2-0C1F28BBAE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A744700-C323-2E59-11F8-ED3ADEC8B820}"/>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639822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4F32-A993-1BD4-232F-DBE670CD3BE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9EDE65-71C7-9480-FB97-5BDE1CBF0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87B6E1-967F-0B38-2837-B5A3C07EF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FAD60E-72A7-53AB-74C6-1210884087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AF88F7-1CE1-3E8A-A214-5161A719F6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1D7AE34-303E-4FE6-3C12-CB3E1FC1396A}"/>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8" name="Footer Placeholder 7">
            <a:extLst>
              <a:ext uri="{FF2B5EF4-FFF2-40B4-BE49-F238E27FC236}">
                <a16:creationId xmlns:a16="http://schemas.microsoft.com/office/drawing/2014/main" id="{952F4DB7-6E5C-3743-1D58-D870C74D7D5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940F63-4FB6-28F1-22A6-0CCFCAFCA209}"/>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2694476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2145-8813-435B-A551-E60E3C4B86A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827E939-F79E-CD24-17D4-21DDFC84FA0A}"/>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4" name="Footer Placeholder 3">
            <a:extLst>
              <a:ext uri="{FF2B5EF4-FFF2-40B4-BE49-F238E27FC236}">
                <a16:creationId xmlns:a16="http://schemas.microsoft.com/office/drawing/2014/main" id="{431A25DF-E5B3-CF50-46D4-0D142AE02B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6CA240B-591E-49E2-09CC-F1CE7755D17B}"/>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59654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310EDA-C1FD-9763-9D57-74639ECFA8C0}"/>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3" name="Footer Placeholder 2">
            <a:extLst>
              <a:ext uri="{FF2B5EF4-FFF2-40B4-BE49-F238E27FC236}">
                <a16:creationId xmlns:a16="http://schemas.microsoft.com/office/drawing/2014/main" id="{26D095A4-5FB1-D2D5-C78E-0E595099B7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4C4990F-94E2-0197-795F-8B0294876FEF}"/>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369189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CE23E-9634-4F6E-E391-09912D7B8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5DAAE2A-8E59-2289-3B63-164351529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F1A382B-361A-D2D1-86F8-0A03B2E55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8AB89-44A3-68C8-0278-74EBEDC9D5BA}"/>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6" name="Footer Placeholder 5">
            <a:extLst>
              <a:ext uri="{FF2B5EF4-FFF2-40B4-BE49-F238E27FC236}">
                <a16:creationId xmlns:a16="http://schemas.microsoft.com/office/drawing/2014/main" id="{430B8726-C71B-823E-684A-150604B4C4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D230D9-B5D3-D78E-AC12-DD5E24B1C19A}"/>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2552185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B43D7-391A-991C-BF62-F8AFB457F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B70E78-0AD4-48C4-08DC-A6FE9DC85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CBEDFD-A583-24A2-61C8-3549DA0FAD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93735-DFEB-8FD0-C949-F575A6C1CDA8}"/>
              </a:ext>
            </a:extLst>
          </p:cNvPr>
          <p:cNvSpPr>
            <a:spLocks noGrp="1"/>
          </p:cNvSpPr>
          <p:nvPr>
            <p:ph type="dt" sz="half" idx="10"/>
          </p:nvPr>
        </p:nvSpPr>
        <p:spPr/>
        <p:txBody>
          <a:bodyPr/>
          <a:lstStyle/>
          <a:p>
            <a:fld id="{97CF73C5-CC6A-46F9-9C8D-F5B86672AB9D}" type="datetimeFigureOut">
              <a:rPr lang="en-GB" smtClean="0"/>
              <a:t>12/09/2023</a:t>
            </a:fld>
            <a:endParaRPr lang="en-GB"/>
          </a:p>
        </p:txBody>
      </p:sp>
      <p:sp>
        <p:nvSpPr>
          <p:cNvPr id="6" name="Footer Placeholder 5">
            <a:extLst>
              <a:ext uri="{FF2B5EF4-FFF2-40B4-BE49-F238E27FC236}">
                <a16:creationId xmlns:a16="http://schemas.microsoft.com/office/drawing/2014/main" id="{1AC91473-BB4B-96DE-31AE-1AC87D0D90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D667EF-21F1-33BF-5B41-1EC81E686B26}"/>
              </a:ext>
            </a:extLst>
          </p:cNvPr>
          <p:cNvSpPr>
            <a:spLocks noGrp="1"/>
          </p:cNvSpPr>
          <p:nvPr>
            <p:ph type="sldNum" sz="quarter" idx="12"/>
          </p:nvPr>
        </p:nvSpPr>
        <p:spPr/>
        <p:txBody>
          <a:bodyPr/>
          <a:lstStyle/>
          <a:p>
            <a:fld id="{FFDE59C1-B10E-4732-8EFA-44B031A8A8F3}" type="slidenum">
              <a:rPr lang="en-GB" smtClean="0"/>
              <a:t>‹nr.›</a:t>
            </a:fld>
            <a:endParaRPr lang="en-GB"/>
          </a:p>
        </p:txBody>
      </p:sp>
    </p:spTree>
    <p:extLst>
      <p:ext uri="{BB962C8B-B14F-4D97-AF65-F5344CB8AC3E}">
        <p14:creationId xmlns:p14="http://schemas.microsoft.com/office/powerpoint/2010/main" val="3002438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2E0D40-01AF-5286-7FD3-BD8B9ADFE4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523C20-6A8F-F5EE-8F54-A4BDE04764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88EB66-C9D4-2956-7AD8-6571DC4CB8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F73C5-CC6A-46F9-9C8D-F5B86672AB9D}" type="datetimeFigureOut">
              <a:rPr lang="en-GB" smtClean="0"/>
              <a:t>12/09/2023</a:t>
            </a:fld>
            <a:endParaRPr lang="en-GB"/>
          </a:p>
        </p:txBody>
      </p:sp>
      <p:sp>
        <p:nvSpPr>
          <p:cNvPr id="5" name="Footer Placeholder 4">
            <a:extLst>
              <a:ext uri="{FF2B5EF4-FFF2-40B4-BE49-F238E27FC236}">
                <a16:creationId xmlns:a16="http://schemas.microsoft.com/office/drawing/2014/main" id="{9C42AA30-C5BB-A5B0-5E66-DFACCD6789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60CED7-48F3-20F8-9BF3-A1BDC40F6A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E59C1-B10E-4732-8EFA-44B031A8A8F3}" type="slidenum">
              <a:rPr lang="en-GB" smtClean="0"/>
              <a:t>‹nr.›</a:t>
            </a:fld>
            <a:endParaRPr lang="en-GB"/>
          </a:p>
        </p:txBody>
      </p:sp>
    </p:spTree>
    <p:extLst>
      <p:ext uri="{BB962C8B-B14F-4D97-AF65-F5344CB8AC3E}">
        <p14:creationId xmlns:p14="http://schemas.microsoft.com/office/powerpoint/2010/main" val="3121235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258" y="324819"/>
            <a:ext cx="11454217" cy="1107996"/>
          </a:xfrm>
          <a:prstGeom prst="rect">
            <a:avLst/>
          </a:prstGeom>
        </p:spPr>
        <p:txBody>
          <a:bodyPr vert="horz" wrap="square" lIns="91440" tIns="45720" rIns="91440" bIns="45720" rtlCol="0" anchor="b" anchorCtr="0">
            <a:spAutoFit/>
          </a:bodyPr>
          <a:lstStyle/>
          <a:p>
            <a:r>
              <a:rPr lang="en-US"/>
              <a:t>Click to edit Master title style</a:t>
            </a:r>
          </a:p>
        </p:txBody>
      </p:sp>
      <p:sp>
        <p:nvSpPr>
          <p:cNvPr id="3" name="Text Placeholder 2"/>
          <p:cNvSpPr>
            <a:spLocks noGrp="1"/>
          </p:cNvSpPr>
          <p:nvPr>
            <p:ph type="body" idx="1"/>
          </p:nvPr>
        </p:nvSpPr>
        <p:spPr>
          <a:xfrm>
            <a:off x="431258" y="1842825"/>
            <a:ext cx="11454217" cy="4466952"/>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33E712F4-E1EF-4DF5-9183-B8C7FD4C2D71}"/>
              </a:ext>
            </a:extLst>
          </p:cNvPr>
          <p:cNvSpPr txBox="1"/>
          <p:nvPr userDrawn="1"/>
        </p:nvSpPr>
        <p:spPr>
          <a:xfrm>
            <a:off x="11171167" y="6309778"/>
            <a:ext cx="954159" cy="338554"/>
          </a:xfrm>
          <a:prstGeom prst="rect">
            <a:avLst/>
          </a:prstGeom>
          <a:noFill/>
        </p:spPr>
        <p:txBody>
          <a:bodyPr wrap="square">
            <a:spAutoFit/>
          </a:bodyPr>
          <a:lstStyle/>
          <a:p>
            <a:r>
              <a:rPr lang="nl-BE" sz="1600">
                <a:solidFill>
                  <a:schemeClr val="tx2"/>
                </a:solidFill>
                <a:latin typeface="Rubik" pitchFamily="2" charset="-79"/>
                <a:cs typeface="Rubik" pitchFamily="2" charset="-79"/>
              </a:rPr>
              <a:t>amai!</a:t>
            </a:r>
            <a:endParaRPr lang="en-GB" sz="1600">
              <a:solidFill>
                <a:schemeClr val="tx2"/>
              </a:solidFill>
              <a:latin typeface="Rubik" pitchFamily="2" charset="-79"/>
              <a:cs typeface="Rubik" pitchFamily="2" charset="-79"/>
            </a:endParaRPr>
          </a:p>
        </p:txBody>
      </p:sp>
      <p:sp>
        <p:nvSpPr>
          <p:cNvPr id="10" name="Title 1">
            <a:extLst>
              <a:ext uri="{FF2B5EF4-FFF2-40B4-BE49-F238E27FC236}">
                <a16:creationId xmlns:a16="http://schemas.microsoft.com/office/drawing/2014/main" id="{FE8227EF-5BF2-4E5D-B056-48D724F5AAFA}"/>
              </a:ext>
            </a:extLst>
          </p:cNvPr>
          <p:cNvSpPr txBox="1">
            <a:spLocks/>
          </p:cNvSpPr>
          <p:nvPr userDrawn="1"/>
        </p:nvSpPr>
        <p:spPr>
          <a:xfrm>
            <a:off x="431258" y="324819"/>
            <a:ext cx="6774031" cy="1107996"/>
          </a:xfrm>
          <a:prstGeom prst="rect">
            <a:avLst/>
          </a:prstGeom>
        </p:spPr>
        <p:txBody>
          <a:bodyPr/>
          <a:lstStyle>
            <a:lvl1pPr algn="l" defTabSz="411480" rtl="0" eaLnBrk="1" latinLnBrk="0" hangingPunct="1">
              <a:spcBef>
                <a:spcPct val="0"/>
              </a:spcBef>
              <a:buNone/>
              <a:defRPr sz="4800" b="1" i="0" kern="1200" cap="none" baseline="0">
                <a:solidFill>
                  <a:schemeClr val="bg2"/>
                </a:solidFill>
                <a:latin typeface="+mj-lt"/>
                <a:ea typeface="+mj-ea"/>
                <a:cs typeface="Gill Sans" panose="020B0502020104020203" pitchFamily="34" charset="-79"/>
              </a:defRPr>
            </a:lvl1pPr>
          </a:lstStyle>
          <a:p>
            <a:endParaRPr lang="en-GB" sz="6400"/>
          </a:p>
        </p:txBody>
      </p:sp>
    </p:spTree>
    <p:extLst>
      <p:ext uri="{BB962C8B-B14F-4D97-AF65-F5344CB8AC3E}">
        <p14:creationId xmlns:p14="http://schemas.microsoft.com/office/powerpoint/2010/main" val="16658398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48626" rtl="0" eaLnBrk="1" latinLnBrk="0" hangingPunct="1">
        <a:spcBef>
          <a:spcPct val="0"/>
        </a:spcBef>
        <a:buNone/>
        <a:defRPr lang="en-US" sz="6400" b="1" i="0" kern="1200" cap="none" baseline="0" dirty="0">
          <a:solidFill>
            <a:schemeClr val="bg2"/>
          </a:solidFill>
          <a:latin typeface="+mj-lt"/>
          <a:ea typeface="+mj-ea"/>
          <a:cs typeface="Gill Sans" panose="020B0502020104020203" pitchFamily="34" charset="-79"/>
        </a:defRPr>
      </a:lvl1pPr>
    </p:titleStyle>
    <p:bodyStyle>
      <a:lvl1pPr marL="411470" indent="-411470" algn="l" defTabSz="548626" rtl="0" eaLnBrk="1" latinLnBrk="0" hangingPunct="1">
        <a:spcBef>
          <a:spcPct val="20000"/>
        </a:spcBef>
        <a:buClr>
          <a:schemeClr val="tx2"/>
        </a:buClr>
        <a:buSzPct val="100000"/>
        <a:buFontTx/>
        <a:buBlip>
          <a:blip r:embed="rId27"/>
        </a:buBlip>
        <a:defRPr sz="3200" b="0" i="0" kern="1200">
          <a:solidFill>
            <a:srgbClr val="000000"/>
          </a:solidFill>
          <a:latin typeface="+mj-lt"/>
          <a:ea typeface="+mn-ea"/>
          <a:cs typeface="Gill Sans" panose="020B0502020104020203" pitchFamily="34" charset="-79"/>
        </a:defRPr>
      </a:lvl1pPr>
      <a:lvl2pPr marL="891518" indent="-342891" algn="l" defTabSz="548626" rtl="0" eaLnBrk="1" latinLnBrk="0" hangingPunct="1">
        <a:spcBef>
          <a:spcPct val="20000"/>
        </a:spcBef>
        <a:buClr>
          <a:schemeClr val="tx1"/>
        </a:buClr>
        <a:buSzPct val="100000"/>
        <a:buFontTx/>
        <a:buBlip>
          <a:blip r:embed="rId27"/>
        </a:buBlip>
        <a:defRPr sz="2667" b="0" i="0" kern="1200">
          <a:solidFill>
            <a:srgbClr val="000000"/>
          </a:solidFill>
          <a:latin typeface="+mj-lt"/>
          <a:ea typeface="+mn-ea"/>
          <a:cs typeface="Gill Sans" panose="020B0502020104020203" pitchFamily="34" charset="-79"/>
        </a:defRPr>
      </a:lvl2pPr>
      <a:lvl3pPr marL="1371566" indent="-274313" algn="l" defTabSz="548626" rtl="0" eaLnBrk="1" latinLnBrk="0" hangingPunct="1">
        <a:spcBef>
          <a:spcPct val="20000"/>
        </a:spcBef>
        <a:buClr>
          <a:schemeClr val="tx2"/>
        </a:buClr>
        <a:buSzPct val="100000"/>
        <a:buFontTx/>
        <a:buBlip>
          <a:blip r:embed="rId27"/>
        </a:buBlip>
        <a:defRPr sz="2400" b="0" i="0" kern="1200">
          <a:solidFill>
            <a:srgbClr val="000000"/>
          </a:solidFill>
          <a:latin typeface="+mj-lt"/>
          <a:ea typeface="+mn-ea"/>
          <a:cs typeface="Gill Sans" panose="020B0502020104020203" pitchFamily="34" charset="-79"/>
        </a:defRPr>
      </a:lvl3pPr>
      <a:lvl4pPr marL="1920192" indent="-274313" algn="l" defTabSz="548626" rtl="0" eaLnBrk="1" latinLnBrk="0" hangingPunct="1">
        <a:spcBef>
          <a:spcPct val="20000"/>
        </a:spcBef>
        <a:buClr>
          <a:schemeClr val="tx1"/>
        </a:buClr>
        <a:buSzPct val="100000"/>
        <a:buFontTx/>
        <a:buBlip>
          <a:blip r:embed="rId27"/>
        </a:buBlip>
        <a:defRPr sz="2400" b="0" i="0" kern="1200">
          <a:solidFill>
            <a:srgbClr val="000000"/>
          </a:solidFill>
          <a:latin typeface="+mj-lt"/>
          <a:ea typeface="+mn-ea"/>
          <a:cs typeface="Gill Sans" panose="020B0502020104020203" pitchFamily="34" charset="-79"/>
        </a:defRPr>
      </a:lvl4pPr>
      <a:lvl5pPr marL="2468818" indent="-274313" algn="l" defTabSz="548626" rtl="0" eaLnBrk="1" latinLnBrk="0" hangingPunct="1">
        <a:spcBef>
          <a:spcPct val="20000"/>
        </a:spcBef>
        <a:buClr>
          <a:schemeClr val="tx2"/>
        </a:buClr>
        <a:buSzPct val="100000"/>
        <a:buFontTx/>
        <a:buBlip>
          <a:blip r:embed="rId27"/>
        </a:buBlip>
        <a:defRPr sz="2400" b="0" i="0" kern="1200">
          <a:solidFill>
            <a:srgbClr val="000000"/>
          </a:solidFill>
          <a:latin typeface="+mj-lt"/>
          <a:ea typeface="+mn-ea"/>
          <a:cs typeface="Gill Sans" panose="020B0502020104020203" pitchFamily="34" charset="-79"/>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26" rtl="0" eaLnBrk="1" latinLnBrk="0" hangingPunct="1">
        <a:defRPr sz="2160" kern="1200">
          <a:solidFill>
            <a:schemeClr val="tx1"/>
          </a:solidFill>
          <a:latin typeface="+mn-lt"/>
          <a:ea typeface="+mn-ea"/>
          <a:cs typeface="+mn-cs"/>
        </a:defRPr>
      </a:lvl1pPr>
      <a:lvl2pPr marL="548626" algn="l" defTabSz="548626" rtl="0" eaLnBrk="1" latinLnBrk="0" hangingPunct="1">
        <a:defRPr sz="2160" kern="1200">
          <a:solidFill>
            <a:schemeClr val="tx1"/>
          </a:solidFill>
          <a:latin typeface="+mn-lt"/>
          <a:ea typeface="+mn-ea"/>
          <a:cs typeface="+mn-cs"/>
        </a:defRPr>
      </a:lvl2pPr>
      <a:lvl3pPr marL="1097253" algn="l" defTabSz="548626" rtl="0" eaLnBrk="1" latinLnBrk="0" hangingPunct="1">
        <a:defRPr sz="2160" kern="1200">
          <a:solidFill>
            <a:schemeClr val="tx1"/>
          </a:solidFill>
          <a:latin typeface="+mn-lt"/>
          <a:ea typeface="+mn-ea"/>
          <a:cs typeface="+mn-cs"/>
        </a:defRPr>
      </a:lvl3pPr>
      <a:lvl4pPr marL="1645879" algn="l" defTabSz="548626" rtl="0" eaLnBrk="1" latinLnBrk="0" hangingPunct="1">
        <a:defRPr sz="2160" kern="1200">
          <a:solidFill>
            <a:schemeClr val="tx1"/>
          </a:solidFill>
          <a:latin typeface="+mn-lt"/>
          <a:ea typeface="+mn-ea"/>
          <a:cs typeface="+mn-cs"/>
        </a:defRPr>
      </a:lvl4pPr>
      <a:lvl5pPr marL="2194505" algn="l" defTabSz="548626" rtl="0" eaLnBrk="1" latinLnBrk="0" hangingPunct="1">
        <a:defRPr sz="2160" kern="1200">
          <a:solidFill>
            <a:schemeClr val="tx1"/>
          </a:solidFill>
          <a:latin typeface="+mn-lt"/>
          <a:ea typeface="+mn-ea"/>
          <a:cs typeface="+mn-cs"/>
        </a:defRPr>
      </a:lvl5pPr>
      <a:lvl6pPr marL="2743131" algn="l" defTabSz="548626" rtl="0" eaLnBrk="1" latinLnBrk="0" hangingPunct="1">
        <a:defRPr sz="2160" kern="1200">
          <a:solidFill>
            <a:schemeClr val="tx1"/>
          </a:solidFill>
          <a:latin typeface="+mn-lt"/>
          <a:ea typeface="+mn-ea"/>
          <a:cs typeface="+mn-cs"/>
        </a:defRPr>
      </a:lvl6pPr>
      <a:lvl7pPr marL="3291758" algn="l" defTabSz="548626" rtl="0" eaLnBrk="1" latinLnBrk="0" hangingPunct="1">
        <a:defRPr sz="2160" kern="1200">
          <a:solidFill>
            <a:schemeClr val="tx1"/>
          </a:solidFill>
          <a:latin typeface="+mn-lt"/>
          <a:ea typeface="+mn-ea"/>
          <a:cs typeface="+mn-cs"/>
        </a:defRPr>
      </a:lvl7pPr>
      <a:lvl8pPr marL="3840384" algn="l" defTabSz="548626" rtl="0" eaLnBrk="1" latinLnBrk="0" hangingPunct="1">
        <a:defRPr sz="2160" kern="1200">
          <a:solidFill>
            <a:schemeClr val="tx1"/>
          </a:solidFill>
          <a:latin typeface="+mn-lt"/>
          <a:ea typeface="+mn-ea"/>
          <a:cs typeface="+mn-cs"/>
        </a:defRPr>
      </a:lvl8pPr>
      <a:lvl9pPr marL="4389010" algn="l" defTabSz="54862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5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i&amp;url=https%3A%2F%2Fgithub.com%2Ffacebookresearch%2FParlAI%2Fissues%2F932&amp;psig=AOvVaw3EYKkc9q8-TpV_DwYh343w&amp;ust=1691224449144000&amp;source=images&amp;cd=vfe&amp;opi=89978449&amp;ved=0CBMQjhxqFwoTCMjz56bMwoADFQAAAAAdAAAAABAE"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0.png"/><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5.xml"/><Relationship Id="rId1" Type="http://schemas.openxmlformats.org/officeDocument/2006/relationships/video" Target="https://www.youtube.com/embed/tuVa27WISyo?feature=oembed" TargetMode="External"/><Relationship Id="rId5" Type="http://schemas.openxmlformats.org/officeDocument/2006/relationships/image" Target="../media/image18.png"/><Relationship Id="rId4" Type="http://schemas.openxmlformats.org/officeDocument/2006/relationships/image" Target="../media/image40.jpe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35.xml"/><Relationship Id="rId5" Type="http://schemas.openxmlformats.org/officeDocument/2006/relationships/image" Target="../media/image42.png"/><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8.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3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3.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8.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72.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creativecommons.org/licenses/by-nc/4.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hyperlink" Target="https://openai.com/blog/chatgp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714B1E-15D7-4FA5-1ADD-9C051C687B26}"/>
              </a:ext>
            </a:extLst>
          </p:cNvPr>
          <p:cNvSpPr txBox="1">
            <a:spLocks/>
          </p:cNvSpPr>
          <p:nvPr/>
        </p:nvSpPr>
        <p:spPr>
          <a:xfrm>
            <a:off x="5710755" y="2107636"/>
            <a:ext cx="6078465" cy="2292508"/>
          </a:xfrm>
          <a:prstGeom prst="rect">
            <a:avLst/>
          </a:prstGeom>
        </p:spPr>
        <p:txBody>
          <a:bodyPr vert="horz" wrap="square" lIns="121920" tIns="60960" rIns="121920" bIns="60960" rtlCol="0" anchor="t" anchorCtr="0">
            <a:normAutofit lnSpcReduction="10000"/>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l" defTabSz="548626" rtl="0" eaLnBrk="1" fontAlgn="auto" latinLnBrk="0" hangingPunct="1">
              <a:lnSpc>
                <a:spcPct val="160000"/>
              </a:lnSpc>
              <a:spcBef>
                <a:spcPct val="0"/>
              </a:spcBef>
              <a:spcAft>
                <a:spcPts val="0"/>
              </a:spcAft>
              <a:buClrTx/>
              <a:buSzTx/>
              <a:buFontTx/>
              <a:buNone/>
              <a:tabLst/>
              <a:defRPr/>
            </a:pPr>
            <a:r>
              <a:rPr kumimoji="0" lang="nl-BE" sz="5400" b="0" i="0" u="none" strike="noStrike" kern="1200" cap="none" spc="0" normalizeH="0" baseline="0" noProof="0">
                <a:ln>
                  <a:noFill/>
                </a:ln>
                <a:solidFill>
                  <a:srgbClr val="530084"/>
                </a:solidFill>
                <a:effectLst/>
                <a:uLnTx/>
                <a:uFillTx/>
                <a:latin typeface="+mn-lt"/>
                <a:ea typeface="+mj-ea"/>
                <a:cs typeface="Gill Sans" panose="020B0502020104020203" pitchFamily="34" charset="-79"/>
                <a:sym typeface="Helvetica"/>
              </a:rPr>
              <a:t>ChatGPT</a:t>
            </a:r>
            <a:r>
              <a:rPr kumimoji="0" lang="nl-BE" sz="5800" b="0" i="0" u="none" strike="noStrike" kern="1200" cap="none" spc="0" normalizeH="0" baseline="0" noProof="0">
                <a:ln>
                  <a:noFill/>
                </a:ln>
                <a:solidFill>
                  <a:srgbClr val="530084"/>
                </a:solidFill>
                <a:effectLst/>
                <a:uLnTx/>
                <a:uFillTx/>
                <a:latin typeface="+mn-lt"/>
                <a:ea typeface="+mj-ea"/>
                <a:cs typeface="Gill Sans" panose="020B0502020104020203" pitchFamily="34" charset="-79"/>
                <a:sym typeface="Helvetica"/>
              </a:rPr>
              <a:t> op school</a:t>
            </a:r>
          </a:p>
          <a:p>
            <a:pPr marL="0" marR="0" lvl="0" indent="0" algn="l" defTabSz="548626" rtl="0" eaLnBrk="1" fontAlgn="auto" latinLnBrk="0" hangingPunct="1">
              <a:lnSpc>
                <a:spcPct val="160000"/>
              </a:lnSpc>
              <a:spcBef>
                <a:spcPct val="0"/>
              </a:spcBef>
              <a:spcAft>
                <a:spcPts val="0"/>
              </a:spcAft>
              <a:buClrTx/>
              <a:buSzTx/>
              <a:buFontTx/>
              <a:buNone/>
              <a:tabLst/>
              <a:defRPr/>
            </a:pPr>
            <a:r>
              <a:rPr lang="nl-BE" sz="3600" b="0">
                <a:solidFill>
                  <a:srgbClr val="530084"/>
                </a:solidFill>
                <a:sym typeface="Helvetica"/>
              </a:rPr>
              <a:t>12-18 jaar</a:t>
            </a:r>
            <a:endParaRPr kumimoji="0" lang="nl-BE" sz="3600" b="0" i="0" u="none" strike="noStrike" kern="1200" cap="none" spc="0" normalizeH="0" baseline="0" noProof="0">
              <a:ln>
                <a:noFill/>
              </a:ln>
              <a:solidFill>
                <a:srgbClr val="530084"/>
              </a:solidFill>
              <a:effectLst/>
              <a:uLnTx/>
              <a:uFillTx/>
              <a:ea typeface="+mj-ea"/>
              <a:cs typeface="Gill Sans" panose="020B0502020104020203" pitchFamily="34" charset="-79"/>
              <a:sym typeface="Helvetica"/>
            </a:endParaRPr>
          </a:p>
        </p:txBody>
      </p:sp>
      <p:pic>
        <p:nvPicPr>
          <p:cNvPr id="8" name="Picture 7" descr="A picture containing graphics, font, symbol, graphic design&#10;&#10;Description automatically generated">
            <a:extLst>
              <a:ext uri="{FF2B5EF4-FFF2-40B4-BE49-F238E27FC236}">
                <a16:creationId xmlns:a16="http://schemas.microsoft.com/office/drawing/2014/main" id="{690C1B11-8B6F-64FE-AD57-09C9B4246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589" y="655795"/>
            <a:ext cx="5159537" cy="3744349"/>
          </a:xfrm>
          <a:prstGeom prst="rect">
            <a:avLst/>
          </a:prstGeom>
          <a:solidFill>
            <a:srgbClr val="6FBFB5"/>
          </a:solidFill>
          <a:ln>
            <a:noFill/>
          </a:ln>
        </p:spPr>
      </p:pic>
    </p:spTree>
    <p:extLst>
      <p:ext uri="{BB962C8B-B14F-4D97-AF65-F5344CB8AC3E}">
        <p14:creationId xmlns:p14="http://schemas.microsoft.com/office/powerpoint/2010/main" val="221961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9"/>
            <a:ext cx="10199720" cy="724734"/>
          </a:xfrm>
          <a:prstGeom prst="rect">
            <a:avLst/>
          </a:prstGeom>
        </p:spPr>
        <p:txBody>
          <a:bodyPr vert="horz" wrap="square" lIns="121920" tIns="60960" rIns="121920" bIns="60960" rtlCol="0" anchor="b"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Wat is ChatGPT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406167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Wat is ChatGPT?</a:t>
            </a:r>
            <a:endParaRPr lang="en-GB" sz="3600" b="1">
              <a:solidFill>
                <a:srgbClr val="6FBFB5"/>
              </a:solidFill>
            </a:endParaRPr>
          </a:p>
        </p:txBody>
      </p:sp>
      <p:sp>
        <p:nvSpPr>
          <p:cNvPr id="6" name="TextBox 5">
            <a:extLst>
              <a:ext uri="{FF2B5EF4-FFF2-40B4-BE49-F238E27FC236}">
                <a16:creationId xmlns:a16="http://schemas.microsoft.com/office/drawing/2014/main" id="{FE76B307-82A6-C80B-C2EB-0307FF72AC9A}"/>
              </a:ext>
            </a:extLst>
          </p:cNvPr>
          <p:cNvSpPr txBox="1"/>
          <p:nvPr/>
        </p:nvSpPr>
        <p:spPr>
          <a:xfrm>
            <a:off x="1121307" y="1868305"/>
            <a:ext cx="10477569" cy="3853363"/>
          </a:xfrm>
          <a:prstGeom prst="rect">
            <a:avLst/>
          </a:prstGeom>
          <a:noFill/>
        </p:spPr>
        <p:txBody>
          <a:bodyPr wrap="square" rtlCol="0">
            <a:spAutoFit/>
          </a:bodyPr>
          <a:lstStyle/>
          <a:p>
            <a:pPr marL="342900" indent="-342900">
              <a:lnSpc>
                <a:spcPct val="150000"/>
              </a:lnSpc>
              <a:buClr>
                <a:srgbClr val="FAF121"/>
              </a:buClr>
              <a:buFont typeface="Wingdings" panose="05000000000000000000" pitchFamily="2" charset="2"/>
              <a:buChar char="§"/>
            </a:pPr>
            <a:r>
              <a:rPr lang="nl-BE" sz="2000" dirty="0" err="1"/>
              <a:t>ChatGPT</a:t>
            </a:r>
            <a:r>
              <a:rPr lang="nl-BE" sz="2000" dirty="0"/>
              <a:t> is een </a:t>
            </a:r>
            <a:r>
              <a:rPr lang="nl-BE" sz="2000" b="1" dirty="0" err="1"/>
              <a:t>chatbot</a:t>
            </a:r>
            <a:r>
              <a:rPr lang="nl-BE" sz="2000" b="1" dirty="0"/>
              <a:t>:</a:t>
            </a:r>
            <a:r>
              <a:rPr lang="nl-BE" sz="2000" dirty="0"/>
              <a:t> een computerprogramma dat artificiële intelligentie gebruikt om een ‘menselijk’ gesprek te voeren</a:t>
            </a:r>
          </a:p>
          <a:p>
            <a:pPr marL="342900" indent="-342900">
              <a:lnSpc>
                <a:spcPct val="150000"/>
              </a:lnSpc>
              <a:buClr>
                <a:srgbClr val="FAF121"/>
              </a:buClr>
              <a:buFont typeface="Wingdings" panose="05000000000000000000" pitchFamily="2" charset="2"/>
              <a:buChar char="§"/>
            </a:pPr>
            <a:endParaRPr lang="nl-BE" sz="2000" dirty="0"/>
          </a:p>
          <a:p>
            <a:pPr marL="342900" indent="-342900">
              <a:lnSpc>
                <a:spcPct val="150000"/>
              </a:lnSpc>
              <a:buClr>
                <a:srgbClr val="FAF121"/>
              </a:buClr>
              <a:buFont typeface="Wingdings" panose="05000000000000000000" pitchFamily="2" charset="2"/>
              <a:buChar char="§"/>
            </a:pPr>
            <a:r>
              <a:rPr lang="nl-BE" sz="2000" dirty="0"/>
              <a:t>Chatbots zoals </a:t>
            </a:r>
            <a:r>
              <a:rPr lang="nl-BE" sz="2000" dirty="0" err="1"/>
              <a:t>ChatGPT</a:t>
            </a:r>
            <a:r>
              <a:rPr lang="nl-BE" sz="2000" dirty="0"/>
              <a:t> gebruiken een </a:t>
            </a:r>
            <a:r>
              <a:rPr lang="nl-BE" sz="2000" b="1" dirty="0"/>
              <a:t>groot taalmodel </a:t>
            </a:r>
            <a:r>
              <a:rPr lang="nl-BE" sz="2000" dirty="0"/>
              <a:t>om menselijke dialogen te genereren.</a:t>
            </a:r>
          </a:p>
          <a:p>
            <a:pPr marL="342900" indent="-342900">
              <a:lnSpc>
                <a:spcPct val="150000"/>
              </a:lnSpc>
              <a:buClr>
                <a:srgbClr val="FAF121"/>
              </a:buClr>
              <a:buFont typeface="Wingdings" panose="05000000000000000000" pitchFamily="2" charset="2"/>
              <a:buChar char="§"/>
            </a:pPr>
            <a:endParaRPr lang="nl-BE" sz="2000" dirty="0"/>
          </a:p>
          <a:p>
            <a:pPr marL="342900" indent="-342900">
              <a:lnSpc>
                <a:spcPct val="150000"/>
              </a:lnSpc>
              <a:buClr>
                <a:srgbClr val="FAF121"/>
              </a:buClr>
              <a:buFont typeface="Wingdings" panose="05000000000000000000" pitchFamily="2" charset="2"/>
              <a:buChar char="§"/>
            </a:pPr>
            <a:r>
              <a:rPr lang="nl-BE" sz="2000" dirty="0"/>
              <a:t>Een groot taalmodel berekent de </a:t>
            </a:r>
            <a:r>
              <a:rPr lang="nl-BE" sz="2000" b="1" dirty="0"/>
              <a:t>waarschijnlijkheid</a:t>
            </a:r>
            <a:r>
              <a:rPr lang="nl-BE" sz="2000" dirty="0"/>
              <a:t> van de volgorde van woorden om zo zinnen te vormen.</a:t>
            </a:r>
          </a:p>
          <a:p>
            <a:pPr>
              <a:lnSpc>
                <a:spcPct val="200000"/>
              </a:lnSpc>
            </a:pPr>
            <a:endParaRPr lang="en-GB" sz="2000" b="1" dirty="0"/>
          </a:p>
        </p:txBody>
      </p:sp>
      <p:pic>
        <p:nvPicPr>
          <p:cNvPr id="2" name="Picture 1" descr="A picture containing graphics, font, symbol, graphic design&#10;&#10;Description automatically generated">
            <a:extLst>
              <a:ext uri="{FF2B5EF4-FFF2-40B4-BE49-F238E27FC236}">
                <a16:creationId xmlns:a16="http://schemas.microsoft.com/office/drawing/2014/main" id="{493FFB8E-E97E-2B2D-9726-FB94FDCE78AC}"/>
              </a:ext>
            </a:extLst>
          </p:cNvPr>
          <p:cNvPicPr>
            <a:picLocks noChangeAspect="1"/>
          </p:cNvPicPr>
          <p:nvPr/>
        </p:nvPicPr>
        <p:blipFill>
          <a:blip r:embed="rId3"/>
          <a:stretch>
            <a:fillRect/>
          </a:stretch>
        </p:blipFill>
        <p:spPr>
          <a:xfrm>
            <a:off x="0" y="6290671"/>
            <a:ext cx="736866" cy="534754"/>
          </a:xfrm>
          <a:prstGeom prst="rect">
            <a:avLst/>
          </a:prstGeom>
        </p:spPr>
      </p:pic>
      <p:sp>
        <p:nvSpPr>
          <p:cNvPr id="3" name="TextBox 2">
            <a:extLst>
              <a:ext uri="{FF2B5EF4-FFF2-40B4-BE49-F238E27FC236}">
                <a16:creationId xmlns:a16="http://schemas.microsoft.com/office/drawing/2014/main" id="{0AC50426-5749-6B97-A097-33E97E7F7D97}"/>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97512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Heb je ooit gesproken met een chatbot?</a:t>
            </a:r>
            <a:endParaRPr lang="en-GB" sz="3600" b="1">
              <a:solidFill>
                <a:srgbClr val="6FBFB5"/>
              </a:solidFill>
            </a:endParaRPr>
          </a:p>
        </p:txBody>
      </p:sp>
      <p:sp>
        <p:nvSpPr>
          <p:cNvPr id="6" name="TextBox 5">
            <a:extLst>
              <a:ext uri="{FF2B5EF4-FFF2-40B4-BE49-F238E27FC236}">
                <a16:creationId xmlns:a16="http://schemas.microsoft.com/office/drawing/2014/main" id="{FE76B307-82A6-C80B-C2EB-0307FF72AC9A}"/>
              </a:ext>
            </a:extLst>
          </p:cNvPr>
          <p:cNvSpPr txBox="1"/>
          <p:nvPr/>
        </p:nvSpPr>
        <p:spPr>
          <a:xfrm>
            <a:off x="3900614" y="1779844"/>
            <a:ext cx="4361937" cy="1045223"/>
          </a:xfrm>
          <a:prstGeom prst="rect">
            <a:avLst/>
          </a:prstGeom>
          <a:noFill/>
        </p:spPr>
        <p:txBody>
          <a:bodyPr wrap="square" rtlCol="0">
            <a:spAutoFit/>
          </a:bodyPr>
          <a:lstStyle/>
          <a:p>
            <a:pPr algn="ctr">
              <a:lnSpc>
                <a:spcPct val="200000"/>
              </a:lnSpc>
            </a:pPr>
            <a:r>
              <a:rPr lang="nl-BE" sz="3600" b="1"/>
              <a:t>Chatbots zijn overal</a:t>
            </a:r>
            <a:endParaRPr lang="en-GB" sz="3600" b="1"/>
          </a:p>
        </p:txBody>
      </p:sp>
      <p:grpSp>
        <p:nvGrpSpPr>
          <p:cNvPr id="10" name="Group 9">
            <a:extLst>
              <a:ext uri="{FF2B5EF4-FFF2-40B4-BE49-F238E27FC236}">
                <a16:creationId xmlns:a16="http://schemas.microsoft.com/office/drawing/2014/main" id="{9287F0BA-EF77-FA62-F1CB-22F0A0C1BCE2}"/>
              </a:ext>
            </a:extLst>
          </p:cNvPr>
          <p:cNvGrpSpPr/>
          <p:nvPr/>
        </p:nvGrpSpPr>
        <p:grpSpPr>
          <a:xfrm>
            <a:off x="1099060" y="3519614"/>
            <a:ext cx="2166552" cy="1210962"/>
            <a:chOff x="996777" y="3519616"/>
            <a:chExt cx="2166552" cy="1210962"/>
          </a:xfrm>
          <a:solidFill>
            <a:schemeClr val="bg1">
              <a:lumMod val="95000"/>
            </a:schemeClr>
          </a:solidFill>
        </p:grpSpPr>
        <p:sp>
          <p:nvSpPr>
            <p:cNvPr id="2" name="Rectangle: Rounded Corners 1">
              <a:extLst>
                <a:ext uri="{FF2B5EF4-FFF2-40B4-BE49-F238E27FC236}">
                  <a16:creationId xmlns:a16="http://schemas.microsoft.com/office/drawing/2014/main" id="{1AF3509B-B2D7-60D6-8FD6-9994F98C8535}"/>
                </a:ext>
              </a:extLst>
            </p:cNvPr>
            <p:cNvSpPr/>
            <p:nvPr/>
          </p:nvSpPr>
          <p:spPr>
            <a:xfrm>
              <a:off x="996777" y="3519616"/>
              <a:ext cx="2166552" cy="1210962"/>
            </a:xfrm>
            <a:prstGeom prst="roundRect">
              <a:avLst/>
            </a:prstGeom>
            <a:grpFill/>
            <a:ln w="38100">
              <a:solidFill>
                <a:srgbClr val="6FBF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7" name="TextBox 6">
              <a:extLst>
                <a:ext uri="{FF2B5EF4-FFF2-40B4-BE49-F238E27FC236}">
                  <a16:creationId xmlns:a16="http://schemas.microsoft.com/office/drawing/2014/main" id="{15E03EC3-94ED-1A19-EDEF-E2952F9BF3E6}"/>
                </a:ext>
              </a:extLst>
            </p:cNvPr>
            <p:cNvSpPr txBox="1"/>
            <p:nvPr/>
          </p:nvSpPr>
          <p:spPr>
            <a:xfrm>
              <a:off x="1404551" y="3863487"/>
              <a:ext cx="1351005" cy="523220"/>
            </a:xfrm>
            <a:prstGeom prst="rect">
              <a:avLst/>
            </a:prstGeom>
            <a:grpFill/>
            <a:ln w="38100">
              <a:noFill/>
            </a:ln>
          </p:spPr>
          <p:txBody>
            <a:bodyPr wrap="square" rtlCol="0">
              <a:spAutoFit/>
            </a:bodyPr>
            <a:lstStyle/>
            <a:p>
              <a:pPr algn="ctr"/>
              <a:r>
                <a:rPr lang="nl-BE" sz="2800" err="1"/>
                <a:t>Siri</a:t>
              </a:r>
              <a:endParaRPr lang="en-GB" sz="2800" err="1"/>
            </a:p>
          </p:txBody>
        </p:sp>
      </p:grpSp>
      <p:grpSp>
        <p:nvGrpSpPr>
          <p:cNvPr id="11" name="Group 10">
            <a:extLst>
              <a:ext uri="{FF2B5EF4-FFF2-40B4-BE49-F238E27FC236}">
                <a16:creationId xmlns:a16="http://schemas.microsoft.com/office/drawing/2014/main" id="{A5E4D99B-A788-E597-D385-246F182F1B82}"/>
              </a:ext>
            </a:extLst>
          </p:cNvPr>
          <p:cNvGrpSpPr/>
          <p:nvPr/>
        </p:nvGrpSpPr>
        <p:grpSpPr>
          <a:xfrm>
            <a:off x="3915031" y="3519614"/>
            <a:ext cx="2166552" cy="1210962"/>
            <a:chOff x="4133333" y="3519616"/>
            <a:chExt cx="2166552" cy="1210962"/>
          </a:xfrm>
          <a:solidFill>
            <a:schemeClr val="bg1">
              <a:lumMod val="95000"/>
            </a:schemeClr>
          </a:solidFill>
        </p:grpSpPr>
        <p:sp>
          <p:nvSpPr>
            <p:cNvPr id="4" name="Rectangle: Rounded Corners 3">
              <a:extLst>
                <a:ext uri="{FF2B5EF4-FFF2-40B4-BE49-F238E27FC236}">
                  <a16:creationId xmlns:a16="http://schemas.microsoft.com/office/drawing/2014/main" id="{753E0CE9-FF3B-D8EE-C712-FC3B844DAE78}"/>
                </a:ext>
              </a:extLst>
            </p:cNvPr>
            <p:cNvSpPr/>
            <p:nvPr/>
          </p:nvSpPr>
          <p:spPr>
            <a:xfrm>
              <a:off x="4133333" y="3519616"/>
              <a:ext cx="2166552" cy="1210962"/>
            </a:xfrm>
            <a:prstGeom prst="roundRect">
              <a:avLst/>
            </a:prstGeom>
            <a:grpFill/>
            <a:ln w="38100">
              <a:solidFill>
                <a:srgbClr val="6FBF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8" name="TextBox 7">
              <a:extLst>
                <a:ext uri="{FF2B5EF4-FFF2-40B4-BE49-F238E27FC236}">
                  <a16:creationId xmlns:a16="http://schemas.microsoft.com/office/drawing/2014/main" id="{3F071609-1DA6-7288-9420-783F97E30B9F}"/>
                </a:ext>
              </a:extLst>
            </p:cNvPr>
            <p:cNvSpPr txBox="1"/>
            <p:nvPr/>
          </p:nvSpPr>
          <p:spPr>
            <a:xfrm>
              <a:off x="4541106" y="3863487"/>
              <a:ext cx="1351005" cy="523220"/>
            </a:xfrm>
            <a:prstGeom prst="rect">
              <a:avLst/>
            </a:prstGeom>
            <a:grpFill/>
            <a:ln w="38100">
              <a:noFill/>
            </a:ln>
          </p:spPr>
          <p:txBody>
            <a:bodyPr wrap="square" rtlCol="0">
              <a:spAutoFit/>
            </a:bodyPr>
            <a:lstStyle/>
            <a:p>
              <a:pPr algn="ctr"/>
              <a:r>
                <a:rPr lang="nl-BE" sz="2800"/>
                <a:t>Alexa</a:t>
              </a:r>
              <a:endParaRPr lang="en-GB" sz="2800" err="1"/>
            </a:p>
          </p:txBody>
        </p:sp>
      </p:grpSp>
      <p:grpSp>
        <p:nvGrpSpPr>
          <p:cNvPr id="12" name="Group 11">
            <a:extLst>
              <a:ext uri="{FF2B5EF4-FFF2-40B4-BE49-F238E27FC236}">
                <a16:creationId xmlns:a16="http://schemas.microsoft.com/office/drawing/2014/main" id="{ABC74E13-B3FA-D197-6E05-44F013C9A1CC}"/>
              </a:ext>
            </a:extLst>
          </p:cNvPr>
          <p:cNvGrpSpPr/>
          <p:nvPr/>
        </p:nvGrpSpPr>
        <p:grpSpPr>
          <a:xfrm>
            <a:off x="6731003" y="3519615"/>
            <a:ext cx="4361937" cy="1210962"/>
            <a:chOff x="7269889" y="3519616"/>
            <a:chExt cx="4361937" cy="1210962"/>
          </a:xfrm>
          <a:solidFill>
            <a:schemeClr val="bg1">
              <a:lumMod val="95000"/>
            </a:schemeClr>
          </a:solidFill>
        </p:grpSpPr>
        <p:sp>
          <p:nvSpPr>
            <p:cNvPr id="3" name="Rectangle: Rounded Corners 2">
              <a:extLst>
                <a:ext uri="{FF2B5EF4-FFF2-40B4-BE49-F238E27FC236}">
                  <a16:creationId xmlns:a16="http://schemas.microsoft.com/office/drawing/2014/main" id="{52DD754A-D150-F798-7CEC-AE88B456C0E8}"/>
                </a:ext>
              </a:extLst>
            </p:cNvPr>
            <p:cNvSpPr/>
            <p:nvPr/>
          </p:nvSpPr>
          <p:spPr>
            <a:xfrm>
              <a:off x="7269889" y="3519616"/>
              <a:ext cx="4361937" cy="1210962"/>
            </a:xfrm>
            <a:prstGeom prst="roundRect">
              <a:avLst/>
            </a:prstGeom>
            <a:grpFill/>
            <a:ln w="38100">
              <a:solidFill>
                <a:srgbClr val="6FBF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9" name="TextBox 8">
              <a:extLst>
                <a:ext uri="{FF2B5EF4-FFF2-40B4-BE49-F238E27FC236}">
                  <a16:creationId xmlns:a16="http://schemas.microsoft.com/office/drawing/2014/main" id="{4B885FF7-03F6-37D9-3E22-11F076753970}"/>
                </a:ext>
              </a:extLst>
            </p:cNvPr>
            <p:cNvSpPr txBox="1"/>
            <p:nvPr/>
          </p:nvSpPr>
          <p:spPr>
            <a:xfrm>
              <a:off x="7539331" y="3648043"/>
              <a:ext cx="3823051" cy="954107"/>
            </a:xfrm>
            <a:prstGeom prst="rect">
              <a:avLst/>
            </a:prstGeom>
            <a:grpFill/>
            <a:ln w="38100">
              <a:noFill/>
            </a:ln>
          </p:spPr>
          <p:txBody>
            <a:bodyPr wrap="square" rtlCol="0">
              <a:spAutoFit/>
            </a:bodyPr>
            <a:lstStyle/>
            <a:p>
              <a:pPr algn="ctr"/>
              <a:r>
                <a:rPr lang="nl-BE" sz="2800" dirty="0" err="1"/>
                <a:t>Popup</a:t>
              </a:r>
              <a:r>
                <a:rPr lang="nl-BE" sz="2800" dirty="0"/>
                <a:t>-scherm met </a:t>
              </a:r>
              <a:r>
                <a:rPr lang="nl-BE" sz="2800" dirty="0" err="1"/>
                <a:t>chatbot</a:t>
              </a:r>
              <a:r>
                <a:rPr lang="nl-BE" sz="2800" dirty="0"/>
                <a:t> op een webshop</a:t>
              </a:r>
              <a:endParaRPr lang="en-GB" sz="2800" dirty="0"/>
            </a:p>
          </p:txBody>
        </p:sp>
      </p:grpSp>
      <p:pic>
        <p:nvPicPr>
          <p:cNvPr id="13" name="Picture 12" descr="A picture containing graphics, font, symbol, graphic design&#10;&#10;Description automatically generated">
            <a:extLst>
              <a:ext uri="{FF2B5EF4-FFF2-40B4-BE49-F238E27FC236}">
                <a16:creationId xmlns:a16="http://schemas.microsoft.com/office/drawing/2014/main" id="{CFFE48D5-4040-077E-D2B0-4008C90D630D}"/>
              </a:ext>
            </a:extLst>
          </p:cNvPr>
          <p:cNvPicPr>
            <a:picLocks noChangeAspect="1"/>
          </p:cNvPicPr>
          <p:nvPr/>
        </p:nvPicPr>
        <p:blipFill>
          <a:blip r:embed="rId3"/>
          <a:stretch>
            <a:fillRect/>
          </a:stretch>
        </p:blipFill>
        <p:spPr>
          <a:xfrm>
            <a:off x="0" y="6290671"/>
            <a:ext cx="736866" cy="534754"/>
          </a:xfrm>
          <a:prstGeom prst="rect">
            <a:avLst/>
          </a:prstGeom>
        </p:spPr>
      </p:pic>
      <p:sp>
        <p:nvSpPr>
          <p:cNvPr id="14" name="TextBox 13">
            <a:extLst>
              <a:ext uri="{FF2B5EF4-FFF2-40B4-BE49-F238E27FC236}">
                <a16:creationId xmlns:a16="http://schemas.microsoft.com/office/drawing/2014/main" id="{7F4D666C-5CC9-0756-5B5B-15EA491947FE}"/>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59143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Hoe werkt een </a:t>
            </a:r>
            <a:r>
              <a:rPr lang="nl-BE" sz="3600" b="1" err="1">
                <a:solidFill>
                  <a:srgbClr val="6FBFB5"/>
                </a:solidFill>
              </a:rPr>
              <a:t>Chatbot</a:t>
            </a:r>
            <a:r>
              <a:rPr lang="nl-BE" sz="3600" b="1">
                <a:solidFill>
                  <a:srgbClr val="6FBFB5"/>
                </a:solidFill>
              </a:rPr>
              <a:t>?</a:t>
            </a:r>
            <a:endParaRPr lang="en-GB" sz="3600" b="1">
              <a:solidFill>
                <a:srgbClr val="6FBFB5"/>
              </a:solidFill>
            </a:endParaRPr>
          </a:p>
        </p:txBody>
      </p:sp>
      <p:sp>
        <p:nvSpPr>
          <p:cNvPr id="14" name="Speech Bubble: Oval 13">
            <a:extLst>
              <a:ext uri="{FF2B5EF4-FFF2-40B4-BE49-F238E27FC236}">
                <a16:creationId xmlns:a16="http://schemas.microsoft.com/office/drawing/2014/main" id="{A7FEB316-8DA4-3A52-7683-5F4A8700562D}"/>
              </a:ext>
            </a:extLst>
          </p:cNvPr>
          <p:cNvSpPr/>
          <p:nvPr/>
        </p:nvSpPr>
        <p:spPr>
          <a:xfrm>
            <a:off x="7264176" y="804769"/>
            <a:ext cx="4765328" cy="2470229"/>
          </a:xfrm>
          <a:prstGeom prst="wedgeEllipseCallout">
            <a:avLst>
              <a:gd name="adj1" fmla="val -60197"/>
              <a:gd name="adj2" fmla="val 4821"/>
            </a:avLst>
          </a:prstGeom>
          <a:solidFill>
            <a:srgbClr val="F2DDFF"/>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2000">
                <a:solidFill>
                  <a:srgbClr val="7030A0"/>
                </a:solidFill>
              </a:rPr>
              <a:t>Vandaag wordt het zonnig in Leuven met een maximum van 26° en een minimum van 14°. Op dit moment is het 24° en zonnig.</a:t>
            </a:r>
            <a:endParaRPr lang="en-GB" sz="2000">
              <a:solidFill>
                <a:srgbClr val="7030A0"/>
              </a:solidFill>
            </a:endParaRPr>
          </a:p>
        </p:txBody>
      </p:sp>
      <p:sp>
        <p:nvSpPr>
          <p:cNvPr id="15" name="Speech Bubble: Oval 14">
            <a:extLst>
              <a:ext uri="{FF2B5EF4-FFF2-40B4-BE49-F238E27FC236}">
                <a16:creationId xmlns:a16="http://schemas.microsoft.com/office/drawing/2014/main" id="{5683A74C-6A82-4E70-C311-526B5C52F11C}"/>
              </a:ext>
            </a:extLst>
          </p:cNvPr>
          <p:cNvSpPr/>
          <p:nvPr/>
        </p:nvSpPr>
        <p:spPr>
          <a:xfrm>
            <a:off x="341905" y="4066723"/>
            <a:ext cx="2877083" cy="1146141"/>
          </a:xfrm>
          <a:prstGeom prst="wedgeEllipseCallout">
            <a:avLst>
              <a:gd name="adj1" fmla="val -37167"/>
              <a:gd name="adj2" fmla="val 63594"/>
            </a:avLst>
          </a:prstGeom>
          <a:solidFill>
            <a:srgbClr val="FDD599"/>
          </a:solidFill>
          <a:ln>
            <a:solidFill>
              <a:srgbClr val="834F0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a:solidFill>
                  <a:srgbClr val="834F03"/>
                </a:solidFill>
              </a:rPr>
              <a:t>Kan je een outfit uitkiezen die gepast is voor het weer vandaag?</a:t>
            </a:r>
            <a:endParaRPr lang="en-GB" sz="1600">
              <a:solidFill>
                <a:srgbClr val="834F03"/>
              </a:solidFill>
            </a:endParaRPr>
          </a:p>
        </p:txBody>
      </p:sp>
      <p:sp>
        <p:nvSpPr>
          <p:cNvPr id="16" name="Speech Bubble: Oval 15">
            <a:extLst>
              <a:ext uri="{FF2B5EF4-FFF2-40B4-BE49-F238E27FC236}">
                <a16:creationId xmlns:a16="http://schemas.microsoft.com/office/drawing/2014/main" id="{6B78C10E-BCCD-7A52-B23C-17FC3A911521}"/>
              </a:ext>
            </a:extLst>
          </p:cNvPr>
          <p:cNvSpPr/>
          <p:nvPr/>
        </p:nvSpPr>
        <p:spPr>
          <a:xfrm>
            <a:off x="7264176" y="3583002"/>
            <a:ext cx="4765328" cy="2727018"/>
          </a:xfrm>
          <a:prstGeom prst="wedgeEllipseCallout">
            <a:avLst>
              <a:gd name="adj1" fmla="val -60196"/>
              <a:gd name="adj2" fmla="val -12110"/>
            </a:avLst>
          </a:prstGeom>
          <a:solidFill>
            <a:srgbClr val="F2DDFF"/>
          </a:solidFill>
          <a:ln>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2000">
                <a:solidFill>
                  <a:srgbClr val="7030A0"/>
                </a:solidFill>
              </a:rPr>
              <a:t>Je kan voor een short kiezen, een losse T-shirt en comfortabele sneakers. Je kan ervoor kiezen om een extra trui aan te trekken omdat het ‘s morgens en ‘s avonds fris kan zijn.</a:t>
            </a:r>
            <a:endParaRPr lang="en-GB" sz="2000">
              <a:solidFill>
                <a:srgbClr val="7030A0"/>
              </a:solidFill>
            </a:endParaRPr>
          </a:p>
        </p:txBody>
      </p:sp>
      <p:pic>
        <p:nvPicPr>
          <p:cNvPr id="3" name="Picture 2" descr="A picture containing graphics, font, symbol, graphic design&#10;&#10;Description automatically generated">
            <a:extLst>
              <a:ext uri="{FF2B5EF4-FFF2-40B4-BE49-F238E27FC236}">
                <a16:creationId xmlns:a16="http://schemas.microsoft.com/office/drawing/2014/main" id="{2902B95D-4585-578D-0782-C1C65A3D7665}"/>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5F6A4E60-5DE3-228B-8103-525869C39C8B}"/>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6" name="Rectangle: Rounded Corners 1">
            <a:extLst>
              <a:ext uri="{FF2B5EF4-FFF2-40B4-BE49-F238E27FC236}">
                <a16:creationId xmlns:a16="http://schemas.microsoft.com/office/drawing/2014/main" id="{117C6881-FD68-018F-0300-ABCEB32F0542}"/>
              </a:ext>
            </a:extLst>
          </p:cNvPr>
          <p:cNvSpPr/>
          <p:nvPr/>
        </p:nvSpPr>
        <p:spPr>
          <a:xfrm>
            <a:off x="3405809" y="1573054"/>
            <a:ext cx="3274315" cy="1146141"/>
          </a:xfrm>
          <a:prstGeom prst="roundRect">
            <a:avLst/>
          </a:prstGeom>
          <a:noFill/>
          <a:ln w="76200">
            <a:solidFill>
              <a:srgbClr val="6FBF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8" name="TextBox 6">
            <a:extLst>
              <a:ext uri="{FF2B5EF4-FFF2-40B4-BE49-F238E27FC236}">
                <a16:creationId xmlns:a16="http://schemas.microsoft.com/office/drawing/2014/main" id="{6D390DA2-5782-2888-3545-4118C2B6383B}"/>
              </a:ext>
            </a:extLst>
          </p:cNvPr>
          <p:cNvSpPr txBox="1"/>
          <p:nvPr/>
        </p:nvSpPr>
        <p:spPr>
          <a:xfrm>
            <a:off x="3405809" y="1900785"/>
            <a:ext cx="3452415" cy="461665"/>
          </a:xfrm>
          <a:prstGeom prst="rect">
            <a:avLst/>
          </a:prstGeom>
          <a:noFill/>
        </p:spPr>
        <p:txBody>
          <a:bodyPr wrap="square" lIns="91440" tIns="45720" rIns="91440" bIns="45720" rtlCol="0" anchor="t">
            <a:spAutoFit/>
          </a:bodyPr>
          <a:lstStyle/>
          <a:p>
            <a:pPr algn="ctr"/>
            <a:r>
              <a:rPr lang="nl-BE" sz="2400"/>
              <a:t>Siri, Google Assistent, …</a:t>
            </a:r>
            <a:endParaRPr lang="nl-BE" sz="2400">
              <a:cs typeface="Calibri"/>
            </a:endParaRPr>
          </a:p>
        </p:txBody>
      </p:sp>
      <p:sp>
        <p:nvSpPr>
          <p:cNvPr id="9" name="TextBox 6">
            <a:extLst>
              <a:ext uri="{FF2B5EF4-FFF2-40B4-BE49-F238E27FC236}">
                <a16:creationId xmlns:a16="http://schemas.microsoft.com/office/drawing/2014/main" id="{4730A93F-AAAE-A02F-1EB7-4BDDC1A801E3}"/>
              </a:ext>
            </a:extLst>
          </p:cNvPr>
          <p:cNvSpPr txBox="1"/>
          <p:nvPr/>
        </p:nvSpPr>
        <p:spPr>
          <a:xfrm>
            <a:off x="3397089" y="3102627"/>
            <a:ext cx="3452415" cy="461665"/>
          </a:xfrm>
          <a:prstGeom prst="rect">
            <a:avLst/>
          </a:prstGeom>
          <a:noFill/>
        </p:spPr>
        <p:txBody>
          <a:bodyPr wrap="square" lIns="91440" tIns="45720" rIns="91440" bIns="45720" rtlCol="0" anchor="t">
            <a:spAutoFit/>
          </a:bodyPr>
          <a:lstStyle/>
          <a:p>
            <a:pPr algn="ctr"/>
            <a:r>
              <a:rPr lang="nl-BE" sz="2400" b="1"/>
              <a:t>VS</a:t>
            </a:r>
            <a:endParaRPr lang="nl-BE" sz="2400" b="1">
              <a:cs typeface="Calibri"/>
            </a:endParaRPr>
          </a:p>
        </p:txBody>
      </p:sp>
      <p:sp>
        <p:nvSpPr>
          <p:cNvPr id="11" name="Rectangle: Rounded Corners 1">
            <a:extLst>
              <a:ext uri="{FF2B5EF4-FFF2-40B4-BE49-F238E27FC236}">
                <a16:creationId xmlns:a16="http://schemas.microsoft.com/office/drawing/2014/main" id="{BBA795B7-8E3E-18AB-557C-BF60CF9A6082}"/>
              </a:ext>
            </a:extLst>
          </p:cNvPr>
          <p:cNvSpPr/>
          <p:nvPr/>
        </p:nvSpPr>
        <p:spPr>
          <a:xfrm>
            <a:off x="3405809" y="4066723"/>
            <a:ext cx="3274315" cy="1146141"/>
          </a:xfrm>
          <a:prstGeom prst="roundRect">
            <a:avLst/>
          </a:prstGeom>
          <a:noFill/>
          <a:ln w="76200">
            <a:solidFill>
              <a:srgbClr val="6FBFB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17" name="TextBox 6">
            <a:extLst>
              <a:ext uri="{FF2B5EF4-FFF2-40B4-BE49-F238E27FC236}">
                <a16:creationId xmlns:a16="http://schemas.microsoft.com/office/drawing/2014/main" id="{58E54F53-3B3A-65A1-61F7-694E32883F6F}"/>
              </a:ext>
            </a:extLst>
          </p:cNvPr>
          <p:cNvSpPr txBox="1"/>
          <p:nvPr/>
        </p:nvSpPr>
        <p:spPr>
          <a:xfrm>
            <a:off x="3405809" y="4423468"/>
            <a:ext cx="3452415" cy="461665"/>
          </a:xfrm>
          <a:prstGeom prst="rect">
            <a:avLst/>
          </a:prstGeom>
          <a:noFill/>
        </p:spPr>
        <p:txBody>
          <a:bodyPr wrap="square" lIns="91440" tIns="45720" rIns="91440" bIns="45720" rtlCol="0" anchor="t">
            <a:spAutoFit/>
          </a:bodyPr>
          <a:lstStyle/>
          <a:p>
            <a:pPr algn="ctr"/>
            <a:r>
              <a:rPr lang="nl-BE" sz="2400"/>
              <a:t>ChatGPT</a:t>
            </a:r>
            <a:endParaRPr lang="nl-BE" sz="2400">
              <a:cs typeface="Calibri"/>
            </a:endParaRPr>
          </a:p>
        </p:txBody>
      </p:sp>
      <p:sp>
        <p:nvSpPr>
          <p:cNvPr id="18" name="Speech Bubble: Oval 14">
            <a:extLst>
              <a:ext uri="{FF2B5EF4-FFF2-40B4-BE49-F238E27FC236}">
                <a16:creationId xmlns:a16="http://schemas.microsoft.com/office/drawing/2014/main" id="{1E550793-CEF2-C027-8670-4B3A79180773}"/>
              </a:ext>
            </a:extLst>
          </p:cNvPr>
          <p:cNvSpPr/>
          <p:nvPr/>
        </p:nvSpPr>
        <p:spPr>
          <a:xfrm>
            <a:off x="341904" y="1585073"/>
            <a:ext cx="2877083" cy="1146141"/>
          </a:xfrm>
          <a:prstGeom prst="wedgeEllipseCallout">
            <a:avLst>
              <a:gd name="adj1" fmla="val -37167"/>
              <a:gd name="adj2" fmla="val 63594"/>
            </a:avLst>
          </a:prstGeom>
          <a:solidFill>
            <a:srgbClr val="FDD599"/>
          </a:solidFill>
          <a:ln>
            <a:solidFill>
              <a:srgbClr val="834F0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sz="1600">
                <a:solidFill>
                  <a:srgbClr val="834F03"/>
                </a:solidFill>
              </a:rPr>
              <a:t>Welk weer is het vandaag in Leuven?</a:t>
            </a:r>
            <a:endParaRPr lang="en-GB" sz="1600">
              <a:solidFill>
                <a:srgbClr val="834F03"/>
              </a:solidFill>
            </a:endParaRPr>
          </a:p>
        </p:txBody>
      </p:sp>
    </p:spTree>
    <p:extLst>
      <p:ext uri="{BB962C8B-B14F-4D97-AF65-F5344CB8AC3E}">
        <p14:creationId xmlns:p14="http://schemas.microsoft.com/office/powerpoint/2010/main" val="365051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a:ln>
            <a:noFill/>
          </a:ln>
        </p:spPr>
        <p:txBody>
          <a:bodyPr wrap="square" rtlCol="0">
            <a:spAutoFit/>
          </a:bodyPr>
          <a:lstStyle/>
          <a:p>
            <a:r>
              <a:rPr lang="nl-BE" sz="3600" b="1" dirty="0">
                <a:solidFill>
                  <a:srgbClr val="6FBFB5"/>
                </a:solidFill>
              </a:rPr>
              <a:t>Taalmodel </a:t>
            </a:r>
            <a:r>
              <a:rPr lang="nl-BE" sz="3600" b="1" dirty="0" err="1">
                <a:solidFill>
                  <a:srgbClr val="6FBFB5"/>
                </a:solidFill>
              </a:rPr>
              <a:t>chatbot</a:t>
            </a:r>
            <a:r>
              <a:rPr lang="nl-BE" sz="3600" b="1" dirty="0">
                <a:solidFill>
                  <a:srgbClr val="6FBFB5"/>
                </a:solidFill>
              </a:rPr>
              <a:t> </a:t>
            </a:r>
            <a:r>
              <a:rPr lang="nl-BE" sz="3600" b="1" dirty="0" err="1">
                <a:solidFill>
                  <a:srgbClr val="6FBFB5"/>
                </a:solidFill>
              </a:rPr>
              <a:t>ChatGPT</a:t>
            </a:r>
            <a:endParaRPr lang="en-GB" sz="3600" b="1" dirty="0">
              <a:solidFill>
                <a:srgbClr val="6FBFB5"/>
              </a:solidFill>
            </a:endParaRPr>
          </a:p>
        </p:txBody>
      </p:sp>
      <p:sp>
        <p:nvSpPr>
          <p:cNvPr id="2" name="TextBox 1">
            <a:extLst>
              <a:ext uri="{FF2B5EF4-FFF2-40B4-BE49-F238E27FC236}">
                <a16:creationId xmlns:a16="http://schemas.microsoft.com/office/drawing/2014/main" id="{170CDAE7-5387-3274-F8F9-E65F0218E3B2}"/>
              </a:ext>
            </a:extLst>
          </p:cNvPr>
          <p:cNvSpPr txBox="1"/>
          <p:nvPr/>
        </p:nvSpPr>
        <p:spPr>
          <a:xfrm>
            <a:off x="4683355" y="4815221"/>
            <a:ext cx="2397749" cy="646331"/>
          </a:xfrm>
          <a:prstGeom prst="rect">
            <a:avLst/>
          </a:prstGeom>
          <a:noFill/>
        </p:spPr>
        <p:txBody>
          <a:bodyPr wrap="square" rtlCol="0">
            <a:spAutoFit/>
          </a:bodyPr>
          <a:lstStyle/>
          <a:p>
            <a:r>
              <a:rPr lang="nl-BE" sz="3600" b="1"/>
              <a:t>Leertraject!</a:t>
            </a:r>
            <a:endParaRPr lang="en-GB" sz="3600" b="1"/>
          </a:p>
        </p:txBody>
      </p:sp>
      <p:grpSp>
        <p:nvGrpSpPr>
          <p:cNvPr id="10" name="Group 9">
            <a:extLst>
              <a:ext uri="{FF2B5EF4-FFF2-40B4-BE49-F238E27FC236}">
                <a16:creationId xmlns:a16="http://schemas.microsoft.com/office/drawing/2014/main" id="{F5CE6272-CFC9-69C4-8359-99DCC9F10565}"/>
              </a:ext>
            </a:extLst>
          </p:cNvPr>
          <p:cNvGrpSpPr/>
          <p:nvPr/>
        </p:nvGrpSpPr>
        <p:grpSpPr>
          <a:xfrm>
            <a:off x="360557" y="1974739"/>
            <a:ext cx="2369738" cy="2438249"/>
            <a:chOff x="1359110" y="2306613"/>
            <a:chExt cx="2454095" cy="2469854"/>
          </a:xfrm>
        </p:grpSpPr>
        <p:sp>
          <p:nvSpPr>
            <p:cNvPr id="11" name="Teardrop 10">
              <a:extLst>
                <a:ext uri="{FF2B5EF4-FFF2-40B4-BE49-F238E27FC236}">
                  <a16:creationId xmlns:a16="http://schemas.microsoft.com/office/drawing/2014/main" id="{CA538D8C-1DC8-7DA3-EA1D-73B5B2F4793B}"/>
                </a:ext>
              </a:extLst>
            </p:cNvPr>
            <p:cNvSpPr/>
            <p:nvPr/>
          </p:nvSpPr>
          <p:spPr>
            <a:xfrm rot="2700000">
              <a:off x="1351231" y="2314492"/>
              <a:ext cx="2469854" cy="2454095"/>
            </a:xfrm>
            <a:prstGeom prst="teardrop">
              <a:avLst>
                <a:gd name="adj" fmla="val 100000"/>
              </a:avLst>
            </a:prstGeom>
            <a:solidFill>
              <a:srgbClr val="FAE81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2" name="Freeform: Shape 11">
              <a:extLst>
                <a:ext uri="{FF2B5EF4-FFF2-40B4-BE49-F238E27FC236}">
                  <a16:creationId xmlns:a16="http://schemas.microsoft.com/office/drawing/2014/main" id="{E3CEF234-4036-F146-D8EB-CBB11EC80B17}"/>
                </a:ext>
              </a:extLst>
            </p:cNvPr>
            <p:cNvSpPr/>
            <p:nvPr/>
          </p:nvSpPr>
          <p:spPr>
            <a:xfrm>
              <a:off x="1435206" y="2386260"/>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AE81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13" name="TextBox 12">
              <a:extLst>
                <a:ext uri="{FF2B5EF4-FFF2-40B4-BE49-F238E27FC236}">
                  <a16:creationId xmlns:a16="http://schemas.microsoft.com/office/drawing/2014/main" id="{F8380BE6-0F8F-4605-2246-917D2B44F87D}"/>
                </a:ext>
              </a:extLst>
            </p:cNvPr>
            <p:cNvSpPr txBox="1"/>
            <p:nvPr/>
          </p:nvSpPr>
          <p:spPr>
            <a:xfrm>
              <a:off x="1485971" y="3197065"/>
              <a:ext cx="2283353" cy="668999"/>
            </a:xfrm>
            <a:prstGeom prst="rect">
              <a:avLst/>
            </a:prstGeom>
            <a:noFill/>
          </p:spPr>
          <p:txBody>
            <a:bodyPr wrap="square" rtlCol="0">
              <a:spAutoFit/>
            </a:bodyPr>
            <a:lstStyle/>
            <a:p>
              <a:pPr algn="ctr"/>
              <a:r>
                <a:rPr lang="nl-BE" sz="2200"/>
                <a:t>Dataset</a:t>
              </a:r>
              <a:endParaRPr lang="en-GB" sz="2200"/>
            </a:p>
          </p:txBody>
        </p:sp>
      </p:grpSp>
      <p:grpSp>
        <p:nvGrpSpPr>
          <p:cNvPr id="14" name="Group 13">
            <a:extLst>
              <a:ext uri="{FF2B5EF4-FFF2-40B4-BE49-F238E27FC236}">
                <a16:creationId xmlns:a16="http://schemas.microsoft.com/office/drawing/2014/main" id="{C9E169FB-0A4C-C0F2-6857-8C82C53A867F}"/>
              </a:ext>
            </a:extLst>
          </p:cNvPr>
          <p:cNvGrpSpPr/>
          <p:nvPr/>
        </p:nvGrpSpPr>
        <p:grpSpPr>
          <a:xfrm>
            <a:off x="9362447" y="2042779"/>
            <a:ext cx="2431651" cy="2475618"/>
            <a:chOff x="8184351" y="2187024"/>
            <a:chExt cx="2453805" cy="2454259"/>
          </a:xfrm>
        </p:grpSpPr>
        <p:sp>
          <p:nvSpPr>
            <p:cNvPr id="15" name="Oval 14">
              <a:extLst>
                <a:ext uri="{FF2B5EF4-FFF2-40B4-BE49-F238E27FC236}">
                  <a16:creationId xmlns:a16="http://schemas.microsoft.com/office/drawing/2014/main" id="{8E716D56-6B71-BA75-C859-600B5123AC9C}"/>
                </a:ext>
              </a:extLst>
            </p:cNvPr>
            <p:cNvSpPr/>
            <p:nvPr/>
          </p:nvSpPr>
          <p:spPr>
            <a:xfrm>
              <a:off x="8184351" y="2187024"/>
              <a:ext cx="2453805" cy="2454259"/>
            </a:xfrm>
            <a:prstGeom prst="ellipse">
              <a:avLst/>
            </a:prstGeom>
            <a:solidFill>
              <a:srgbClr val="1B9E8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7" name="Freeform: Shape 16">
              <a:extLst>
                <a:ext uri="{FF2B5EF4-FFF2-40B4-BE49-F238E27FC236}">
                  <a16:creationId xmlns:a16="http://schemas.microsoft.com/office/drawing/2014/main" id="{A0D01028-6943-E27D-A96E-CBC66F22157C}"/>
                </a:ext>
              </a:extLst>
            </p:cNvPr>
            <p:cNvSpPr/>
            <p:nvPr/>
          </p:nvSpPr>
          <p:spPr>
            <a:xfrm>
              <a:off x="8302546" y="2293444"/>
              <a:ext cx="2217414" cy="2241415"/>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4" tIns="371742" rIns="371943"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18" name="TextBox 17">
              <a:extLst>
                <a:ext uri="{FF2B5EF4-FFF2-40B4-BE49-F238E27FC236}">
                  <a16:creationId xmlns:a16="http://schemas.microsoft.com/office/drawing/2014/main" id="{59C7131A-8642-D05A-0E7D-65FB2FFA53E0}"/>
                </a:ext>
              </a:extLst>
            </p:cNvPr>
            <p:cNvSpPr txBox="1"/>
            <p:nvPr/>
          </p:nvSpPr>
          <p:spPr>
            <a:xfrm>
              <a:off x="8184351" y="2987680"/>
              <a:ext cx="2453805" cy="939345"/>
            </a:xfrm>
            <a:prstGeom prst="rect">
              <a:avLst/>
            </a:prstGeom>
            <a:noFill/>
          </p:spPr>
          <p:txBody>
            <a:bodyPr wrap="square" rtlCol="0">
              <a:spAutoFit/>
            </a:bodyPr>
            <a:lstStyle/>
            <a:p>
              <a:pPr algn="ctr"/>
              <a:r>
                <a:rPr lang="nl-BE" sz="2200"/>
                <a:t>‘Menselijker’ maken</a:t>
              </a:r>
              <a:endParaRPr lang="en-GB" sz="2200"/>
            </a:p>
          </p:txBody>
        </p:sp>
      </p:grpSp>
      <p:grpSp>
        <p:nvGrpSpPr>
          <p:cNvPr id="20" name="Group 19">
            <a:extLst>
              <a:ext uri="{FF2B5EF4-FFF2-40B4-BE49-F238E27FC236}">
                <a16:creationId xmlns:a16="http://schemas.microsoft.com/office/drawing/2014/main" id="{6FC3AF8B-3A2B-E32D-BF06-0FBC5C3CF70A}"/>
              </a:ext>
            </a:extLst>
          </p:cNvPr>
          <p:cNvGrpSpPr/>
          <p:nvPr/>
        </p:nvGrpSpPr>
        <p:grpSpPr>
          <a:xfrm>
            <a:off x="3304752" y="2061464"/>
            <a:ext cx="2369738" cy="2438249"/>
            <a:chOff x="1359110" y="2306609"/>
            <a:chExt cx="2454095" cy="2469854"/>
          </a:xfrm>
        </p:grpSpPr>
        <p:sp>
          <p:nvSpPr>
            <p:cNvPr id="21" name="Teardrop 20">
              <a:extLst>
                <a:ext uri="{FF2B5EF4-FFF2-40B4-BE49-F238E27FC236}">
                  <a16:creationId xmlns:a16="http://schemas.microsoft.com/office/drawing/2014/main" id="{C31B900C-9FED-E7B1-282D-145D9BF8804E}"/>
                </a:ext>
              </a:extLst>
            </p:cNvPr>
            <p:cNvSpPr/>
            <p:nvPr/>
          </p:nvSpPr>
          <p:spPr>
            <a:xfrm rot="2700000">
              <a:off x="1351231" y="2314488"/>
              <a:ext cx="2469854" cy="2454095"/>
            </a:xfrm>
            <a:prstGeom prst="teardrop">
              <a:avLst>
                <a:gd name="adj" fmla="val 100000"/>
              </a:avLst>
            </a:prstGeom>
            <a:solidFill>
              <a:srgbClr val="F09006"/>
            </a:solidFill>
            <a:ln>
              <a:solidFill>
                <a:srgbClr val="F0900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2" name="Freeform: Shape 21">
              <a:extLst>
                <a:ext uri="{FF2B5EF4-FFF2-40B4-BE49-F238E27FC236}">
                  <a16:creationId xmlns:a16="http://schemas.microsoft.com/office/drawing/2014/main" id="{9C6B0B6C-B0A9-90BF-F6C8-38FBD4E16E87}"/>
                </a:ext>
              </a:extLst>
            </p:cNvPr>
            <p:cNvSpPr/>
            <p:nvPr/>
          </p:nvSpPr>
          <p:spPr>
            <a:xfrm>
              <a:off x="1435206" y="2386260"/>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DDEB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29" name="TextBox 28">
              <a:extLst>
                <a:ext uri="{FF2B5EF4-FFF2-40B4-BE49-F238E27FC236}">
                  <a16:creationId xmlns:a16="http://schemas.microsoft.com/office/drawing/2014/main" id="{ABBE3834-1629-9561-645F-A93A8F6EE09D}"/>
                </a:ext>
              </a:extLst>
            </p:cNvPr>
            <p:cNvSpPr txBox="1"/>
            <p:nvPr/>
          </p:nvSpPr>
          <p:spPr>
            <a:xfrm>
              <a:off x="1485971" y="3197065"/>
              <a:ext cx="2283353" cy="537489"/>
            </a:xfrm>
            <a:prstGeom prst="rect">
              <a:avLst/>
            </a:prstGeom>
            <a:noFill/>
          </p:spPr>
          <p:txBody>
            <a:bodyPr wrap="square" rtlCol="0">
              <a:spAutoFit/>
            </a:bodyPr>
            <a:lstStyle/>
            <a:p>
              <a:pPr algn="ctr"/>
              <a:r>
                <a:rPr lang="nl-BE" sz="2200"/>
                <a:t>Pre-training</a:t>
              </a:r>
              <a:endParaRPr lang="en-GB" sz="2200"/>
            </a:p>
          </p:txBody>
        </p:sp>
      </p:grpSp>
      <p:grpSp>
        <p:nvGrpSpPr>
          <p:cNvPr id="30" name="Group 29">
            <a:extLst>
              <a:ext uri="{FF2B5EF4-FFF2-40B4-BE49-F238E27FC236}">
                <a16:creationId xmlns:a16="http://schemas.microsoft.com/office/drawing/2014/main" id="{86CA6C9D-E8EF-8165-23F1-987A4AC3BA50}"/>
              </a:ext>
            </a:extLst>
          </p:cNvPr>
          <p:cNvGrpSpPr/>
          <p:nvPr/>
        </p:nvGrpSpPr>
        <p:grpSpPr>
          <a:xfrm>
            <a:off x="6334833" y="2061464"/>
            <a:ext cx="2369738" cy="2438249"/>
            <a:chOff x="1359110" y="2306609"/>
            <a:chExt cx="2454095" cy="2469853"/>
          </a:xfrm>
        </p:grpSpPr>
        <p:sp>
          <p:nvSpPr>
            <p:cNvPr id="31" name="Teardrop 30">
              <a:extLst>
                <a:ext uri="{FF2B5EF4-FFF2-40B4-BE49-F238E27FC236}">
                  <a16:creationId xmlns:a16="http://schemas.microsoft.com/office/drawing/2014/main" id="{232DE036-6703-D865-3CBF-2EA6184E3891}"/>
                </a:ext>
              </a:extLst>
            </p:cNvPr>
            <p:cNvSpPr/>
            <p:nvPr/>
          </p:nvSpPr>
          <p:spPr>
            <a:xfrm rot="2700000">
              <a:off x="1351231" y="2314488"/>
              <a:ext cx="2469853" cy="2454095"/>
            </a:xfrm>
            <a:prstGeom prst="teardrop">
              <a:avLst>
                <a:gd name="adj" fmla="val 100000"/>
              </a:avLst>
            </a:prstGeom>
            <a:solidFill>
              <a:srgbClr val="4472C4"/>
            </a:solidFill>
            <a:ln>
              <a:solidFill>
                <a:srgbClr val="4472C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2" name="Freeform: Shape 31">
              <a:extLst>
                <a:ext uri="{FF2B5EF4-FFF2-40B4-BE49-F238E27FC236}">
                  <a16:creationId xmlns:a16="http://schemas.microsoft.com/office/drawing/2014/main" id="{B8C6D8ED-8680-56F3-5A16-E3C6BBFA8882}"/>
                </a:ext>
              </a:extLst>
            </p:cNvPr>
            <p:cNvSpPr/>
            <p:nvPr/>
          </p:nvSpPr>
          <p:spPr>
            <a:xfrm>
              <a:off x="1435206" y="2386261"/>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EDF1F9"/>
            </a:solidFill>
            <a:ln>
              <a:solidFill>
                <a:srgbClr val="EDF1F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33" name="TextBox 32">
              <a:extLst>
                <a:ext uri="{FF2B5EF4-FFF2-40B4-BE49-F238E27FC236}">
                  <a16:creationId xmlns:a16="http://schemas.microsoft.com/office/drawing/2014/main" id="{DC93CE31-C6A8-56B3-95F9-EBEC627F8BC6}"/>
                </a:ext>
              </a:extLst>
            </p:cNvPr>
            <p:cNvSpPr txBox="1"/>
            <p:nvPr/>
          </p:nvSpPr>
          <p:spPr>
            <a:xfrm>
              <a:off x="1415794" y="3105775"/>
              <a:ext cx="2283353" cy="959801"/>
            </a:xfrm>
            <a:prstGeom prst="rect">
              <a:avLst/>
            </a:prstGeom>
            <a:noFill/>
          </p:spPr>
          <p:txBody>
            <a:bodyPr wrap="square" rtlCol="0">
              <a:spAutoFit/>
            </a:bodyPr>
            <a:lstStyle/>
            <a:p>
              <a:pPr algn="ctr"/>
              <a:r>
                <a:rPr lang="nl-BE" sz="2200"/>
                <a:t>Dialoog- management</a:t>
              </a:r>
              <a:endParaRPr lang="en-GB" sz="2200"/>
            </a:p>
          </p:txBody>
        </p:sp>
      </p:grpSp>
      <p:pic>
        <p:nvPicPr>
          <p:cNvPr id="34" name="Picture 33" descr="A picture containing graphics, font, symbol, graphic design&#10;&#10;Description automatically generated">
            <a:extLst>
              <a:ext uri="{FF2B5EF4-FFF2-40B4-BE49-F238E27FC236}">
                <a16:creationId xmlns:a16="http://schemas.microsoft.com/office/drawing/2014/main" id="{A6B6788F-6DD1-0100-F1F3-00F0FAE321AD}"/>
              </a:ext>
            </a:extLst>
          </p:cNvPr>
          <p:cNvPicPr>
            <a:picLocks noChangeAspect="1"/>
          </p:cNvPicPr>
          <p:nvPr/>
        </p:nvPicPr>
        <p:blipFill>
          <a:blip r:embed="rId3"/>
          <a:stretch>
            <a:fillRect/>
          </a:stretch>
        </p:blipFill>
        <p:spPr>
          <a:xfrm>
            <a:off x="0" y="6290671"/>
            <a:ext cx="736866" cy="534754"/>
          </a:xfrm>
          <a:prstGeom prst="rect">
            <a:avLst/>
          </a:prstGeom>
        </p:spPr>
      </p:pic>
      <p:sp>
        <p:nvSpPr>
          <p:cNvPr id="35" name="TextBox 34">
            <a:extLst>
              <a:ext uri="{FF2B5EF4-FFF2-40B4-BE49-F238E27FC236}">
                <a16:creationId xmlns:a16="http://schemas.microsoft.com/office/drawing/2014/main" id="{3F5F0B16-7D0B-DF7B-3036-3B385BAB9D8D}"/>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6868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BBAB44E-A897-147C-711B-452E26E90351}"/>
              </a:ext>
            </a:extLst>
          </p:cNvPr>
          <p:cNvGrpSpPr/>
          <p:nvPr/>
        </p:nvGrpSpPr>
        <p:grpSpPr>
          <a:xfrm>
            <a:off x="5243656" y="1090912"/>
            <a:ext cx="1633427" cy="1634441"/>
            <a:chOff x="1359110" y="2306613"/>
            <a:chExt cx="2454095" cy="2469854"/>
          </a:xfrm>
        </p:grpSpPr>
        <p:sp>
          <p:nvSpPr>
            <p:cNvPr id="4" name="Teardrop 3">
              <a:extLst>
                <a:ext uri="{FF2B5EF4-FFF2-40B4-BE49-F238E27FC236}">
                  <a16:creationId xmlns:a16="http://schemas.microsoft.com/office/drawing/2014/main" id="{801D5666-38A6-38A9-602B-53C64DBFBB9C}"/>
                </a:ext>
              </a:extLst>
            </p:cNvPr>
            <p:cNvSpPr/>
            <p:nvPr/>
          </p:nvSpPr>
          <p:spPr>
            <a:xfrm rot="2700000">
              <a:off x="1351231" y="2314492"/>
              <a:ext cx="2469854" cy="2454095"/>
            </a:xfrm>
            <a:prstGeom prst="teardrop">
              <a:avLst>
                <a:gd name="adj" fmla="val 100000"/>
              </a:avLst>
            </a:prstGeom>
            <a:solidFill>
              <a:srgbClr val="F09006"/>
            </a:solidFill>
            <a:ln>
              <a:solidFill>
                <a:srgbClr val="F0900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 name="Freeform: Shape 4">
              <a:extLst>
                <a:ext uri="{FF2B5EF4-FFF2-40B4-BE49-F238E27FC236}">
                  <a16:creationId xmlns:a16="http://schemas.microsoft.com/office/drawing/2014/main" id="{E6F5357E-A159-F53E-F578-99851A257B78}"/>
                </a:ext>
              </a:extLst>
            </p:cNvPr>
            <p:cNvSpPr/>
            <p:nvPr/>
          </p:nvSpPr>
          <p:spPr>
            <a:xfrm>
              <a:off x="1435206" y="2386259"/>
              <a:ext cx="2290857" cy="230659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DDEB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6" name="TextBox 5">
              <a:extLst>
                <a:ext uri="{FF2B5EF4-FFF2-40B4-BE49-F238E27FC236}">
                  <a16:creationId xmlns:a16="http://schemas.microsoft.com/office/drawing/2014/main" id="{512CA62D-E600-78AE-3B24-DAAAF603C7AB}"/>
                </a:ext>
              </a:extLst>
            </p:cNvPr>
            <p:cNvSpPr txBox="1"/>
            <p:nvPr/>
          </p:nvSpPr>
          <p:spPr>
            <a:xfrm>
              <a:off x="1485971" y="3197065"/>
              <a:ext cx="2283353" cy="668999"/>
            </a:xfrm>
            <a:prstGeom prst="rect">
              <a:avLst/>
            </a:prstGeom>
            <a:noFill/>
          </p:spPr>
          <p:txBody>
            <a:bodyPr wrap="square" rtlCol="0">
              <a:spAutoFit/>
            </a:bodyPr>
            <a:lstStyle/>
            <a:p>
              <a:pPr algn="ctr"/>
              <a:r>
                <a:rPr lang="nl-BE" sz="2200"/>
                <a:t>Pre-training</a:t>
              </a:r>
              <a:endParaRPr lang="en-GB" sz="2200"/>
            </a:p>
          </p:txBody>
        </p:sp>
      </p:grpSp>
      <p:grpSp>
        <p:nvGrpSpPr>
          <p:cNvPr id="11" name="Group 10">
            <a:extLst>
              <a:ext uri="{FF2B5EF4-FFF2-40B4-BE49-F238E27FC236}">
                <a16:creationId xmlns:a16="http://schemas.microsoft.com/office/drawing/2014/main" id="{9A671DBD-DA85-E564-BA8F-689E366B828E}"/>
              </a:ext>
            </a:extLst>
          </p:cNvPr>
          <p:cNvGrpSpPr/>
          <p:nvPr/>
        </p:nvGrpSpPr>
        <p:grpSpPr>
          <a:xfrm>
            <a:off x="9535977" y="1115265"/>
            <a:ext cx="1885378" cy="1634400"/>
            <a:chOff x="15419494" y="2241582"/>
            <a:chExt cx="2277051" cy="1995298"/>
          </a:xfrm>
        </p:grpSpPr>
        <p:sp>
          <p:nvSpPr>
            <p:cNvPr id="12" name="Oval 11">
              <a:extLst>
                <a:ext uri="{FF2B5EF4-FFF2-40B4-BE49-F238E27FC236}">
                  <a16:creationId xmlns:a16="http://schemas.microsoft.com/office/drawing/2014/main" id="{A554190A-0CDF-EB99-95D3-2592FD370561}"/>
                </a:ext>
              </a:extLst>
            </p:cNvPr>
            <p:cNvSpPr/>
            <p:nvPr/>
          </p:nvSpPr>
          <p:spPr>
            <a:xfrm>
              <a:off x="15582030" y="2241582"/>
              <a:ext cx="1973934" cy="1995298"/>
            </a:xfrm>
            <a:prstGeom prst="ellipse">
              <a:avLst/>
            </a:prstGeom>
            <a:solidFill>
              <a:srgbClr val="1B9E8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3" name="Freeform: Shape 12">
              <a:extLst>
                <a:ext uri="{FF2B5EF4-FFF2-40B4-BE49-F238E27FC236}">
                  <a16:creationId xmlns:a16="http://schemas.microsoft.com/office/drawing/2014/main" id="{076011CA-64D7-21C2-ED53-E1A436F43F2F}"/>
                </a:ext>
              </a:extLst>
            </p:cNvPr>
            <p:cNvSpPr/>
            <p:nvPr/>
          </p:nvSpPr>
          <p:spPr>
            <a:xfrm>
              <a:off x="15683234" y="2344863"/>
              <a:ext cx="1771525" cy="1788736"/>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4" tIns="371742" rIns="371943"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14" name="TextBox 13">
              <a:extLst>
                <a:ext uri="{FF2B5EF4-FFF2-40B4-BE49-F238E27FC236}">
                  <a16:creationId xmlns:a16="http://schemas.microsoft.com/office/drawing/2014/main" id="{B6CA722F-EF82-87E8-56AE-9BA9F89C0BDC}"/>
                </a:ext>
              </a:extLst>
            </p:cNvPr>
            <p:cNvSpPr txBox="1"/>
            <p:nvPr/>
          </p:nvSpPr>
          <p:spPr>
            <a:xfrm>
              <a:off x="15419494" y="2824231"/>
              <a:ext cx="2277051" cy="939344"/>
            </a:xfrm>
            <a:prstGeom prst="rect">
              <a:avLst/>
            </a:prstGeom>
            <a:noFill/>
          </p:spPr>
          <p:txBody>
            <a:bodyPr wrap="square" rtlCol="0">
              <a:spAutoFit/>
            </a:bodyPr>
            <a:lstStyle/>
            <a:p>
              <a:pPr algn="ctr"/>
              <a:r>
                <a:rPr lang="nl-BE" sz="2200"/>
                <a:t>‘Menselijker’ maken</a:t>
              </a:r>
              <a:endParaRPr lang="en-GB" sz="2200"/>
            </a:p>
          </p:txBody>
        </p:sp>
      </p:grpSp>
      <p:grpSp>
        <p:nvGrpSpPr>
          <p:cNvPr id="16" name="Group 15">
            <a:extLst>
              <a:ext uri="{FF2B5EF4-FFF2-40B4-BE49-F238E27FC236}">
                <a16:creationId xmlns:a16="http://schemas.microsoft.com/office/drawing/2014/main" id="{60DA8E2F-E5E9-6FA0-0CEB-956829F3E9F5}"/>
              </a:ext>
            </a:extLst>
          </p:cNvPr>
          <p:cNvGrpSpPr/>
          <p:nvPr/>
        </p:nvGrpSpPr>
        <p:grpSpPr>
          <a:xfrm>
            <a:off x="7445838" y="1078067"/>
            <a:ext cx="1633427" cy="1634441"/>
            <a:chOff x="1359110" y="2306609"/>
            <a:chExt cx="2454095" cy="2469854"/>
          </a:xfrm>
        </p:grpSpPr>
        <p:sp>
          <p:nvSpPr>
            <p:cNvPr id="17" name="Teardrop 16">
              <a:extLst>
                <a:ext uri="{FF2B5EF4-FFF2-40B4-BE49-F238E27FC236}">
                  <a16:creationId xmlns:a16="http://schemas.microsoft.com/office/drawing/2014/main" id="{E564D71D-502D-67E5-5E9C-E9B4E4AA45BC}"/>
                </a:ext>
              </a:extLst>
            </p:cNvPr>
            <p:cNvSpPr/>
            <p:nvPr/>
          </p:nvSpPr>
          <p:spPr>
            <a:xfrm rot="2700000">
              <a:off x="1351231" y="2314488"/>
              <a:ext cx="2469854" cy="2454095"/>
            </a:xfrm>
            <a:prstGeom prst="teardrop">
              <a:avLst>
                <a:gd name="adj" fmla="val 100000"/>
              </a:avLst>
            </a:prstGeom>
            <a:solidFill>
              <a:srgbClr val="4472C4"/>
            </a:solidFill>
            <a:ln>
              <a:solidFill>
                <a:srgbClr val="4472C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8" name="Freeform: Shape 17">
              <a:extLst>
                <a:ext uri="{FF2B5EF4-FFF2-40B4-BE49-F238E27FC236}">
                  <a16:creationId xmlns:a16="http://schemas.microsoft.com/office/drawing/2014/main" id="{3F5B8A74-49F9-78B5-C5B6-3C001C1A7954}"/>
                </a:ext>
              </a:extLst>
            </p:cNvPr>
            <p:cNvSpPr/>
            <p:nvPr/>
          </p:nvSpPr>
          <p:spPr>
            <a:xfrm>
              <a:off x="1435206" y="2365635"/>
              <a:ext cx="2290857" cy="230659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E9F5F4"/>
            </a:solidFill>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19" name="TextBox 18">
              <a:extLst>
                <a:ext uri="{FF2B5EF4-FFF2-40B4-BE49-F238E27FC236}">
                  <a16:creationId xmlns:a16="http://schemas.microsoft.com/office/drawing/2014/main" id="{F6CDD266-4490-BCA4-1493-55697FABB64A}"/>
                </a:ext>
              </a:extLst>
            </p:cNvPr>
            <p:cNvSpPr txBox="1"/>
            <p:nvPr/>
          </p:nvSpPr>
          <p:spPr>
            <a:xfrm>
              <a:off x="1435206" y="3197065"/>
              <a:ext cx="2334118" cy="651127"/>
            </a:xfrm>
            <a:prstGeom prst="rect">
              <a:avLst/>
            </a:prstGeom>
            <a:noFill/>
          </p:spPr>
          <p:txBody>
            <a:bodyPr wrap="square" rtlCol="0">
              <a:spAutoFit/>
            </a:bodyPr>
            <a:lstStyle/>
            <a:p>
              <a:pPr algn="ctr"/>
              <a:r>
                <a:rPr lang="nl-BE" sz="2200"/>
                <a:t>Voorspellen</a:t>
              </a:r>
              <a:endParaRPr lang="en-GB" sz="2200"/>
            </a:p>
          </p:txBody>
        </p:sp>
      </p:grpSp>
      <p:grpSp>
        <p:nvGrpSpPr>
          <p:cNvPr id="20" name="Group 19">
            <a:extLst>
              <a:ext uri="{FF2B5EF4-FFF2-40B4-BE49-F238E27FC236}">
                <a16:creationId xmlns:a16="http://schemas.microsoft.com/office/drawing/2014/main" id="{58A84641-23EB-9794-B2A5-0006F5C3E14A}"/>
              </a:ext>
            </a:extLst>
          </p:cNvPr>
          <p:cNvGrpSpPr/>
          <p:nvPr/>
        </p:nvGrpSpPr>
        <p:grpSpPr>
          <a:xfrm rot="5400000">
            <a:off x="1444538" y="718871"/>
            <a:ext cx="2455200" cy="2455200"/>
            <a:chOff x="1478861" y="1803227"/>
            <a:chExt cx="3688744" cy="3710134"/>
          </a:xfrm>
        </p:grpSpPr>
        <p:sp>
          <p:nvSpPr>
            <p:cNvPr id="21" name="Teardrop 20">
              <a:extLst>
                <a:ext uri="{FF2B5EF4-FFF2-40B4-BE49-F238E27FC236}">
                  <a16:creationId xmlns:a16="http://schemas.microsoft.com/office/drawing/2014/main" id="{F684C711-7C53-D8D9-2285-EEADE8275CEF}"/>
                </a:ext>
              </a:extLst>
            </p:cNvPr>
            <p:cNvSpPr/>
            <p:nvPr/>
          </p:nvSpPr>
          <p:spPr>
            <a:xfrm rot="2700000">
              <a:off x="1468166" y="1813922"/>
              <a:ext cx="3710134" cy="3688744"/>
            </a:xfrm>
            <a:prstGeom prst="teardrop">
              <a:avLst>
                <a:gd name="adj" fmla="val 100000"/>
              </a:avLst>
            </a:prstGeom>
            <a:solidFill>
              <a:srgbClr val="FAE81D"/>
            </a:solidFill>
            <a:ln>
              <a:solidFill>
                <a:srgbClr val="FAE81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2" name="Freeform: Shape 21">
              <a:extLst>
                <a:ext uri="{FF2B5EF4-FFF2-40B4-BE49-F238E27FC236}">
                  <a16:creationId xmlns:a16="http://schemas.microsoft.com/office/drawing/2014/main" id="{EEE968A3-6144-4A83-3826-7DB14A436ADB}"/>
                </a:ext>
              </a:extLst>
            </p:cNvPr>
            <p:cNvSpPr/>
            <p:nvPr/>
          </p:nvSpPr>
          <p:spPr>
            <a:xfrm>
              <a:off x="1603262" y="1945842"/>
              <a:ext cx="3439943" cy="3459889"/>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FFDE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23" name="TextBox 22">
              <a:extLst>
                <a:ext uri="{FF2B5EF4-FFF2-40B4-BE49-F238E27FC236}">
                  <a16:creationId xmlns:a16="http://schemas.microsoft.com/office/drawing/2014/main" id="{05089E42-9B8D-95BC-94F5-736FE53DCEEC}"/>
                </a:ext>
              </a:extLst>
            </p:cNvPr>
            <p:cNvSpPr txBox="1"/>
            <p:nvPr/>
          </p:nvSpPr>
          <p:spPr>
            <a:xfrm rot="16200000">
              <a:off x="2150596" y="3284494"/>
              <a:ext cx="2296593" cy="786097"/>
            </a:xfrm>
            <a:prstGeom prst="rect">
              <a:avLst/>
            </a:prstGeom>
            <a:noFill/>
          </p:spPr>
          <p:txBody>
            <a:bodyPr wrap="square" rtlCol="0">
              <a:spAutoFit/>
            </a:bodyPr>
            <a:lstStyle/>
            <a:p>
              <a:pPr algn="ctr"/>
              <a:r>
                <a:rPr lang="nl-BE" sz="2800" b="1"/>
                <a:t>Dataset</a:t>
              </a:r>
              <a:endParaRPr lang="en-GB" sz="2200" b="1"/>
            </a:p>
          </p:txBody>
        </p:sp>
      </p:grpSp>
      <p:pic>
        <p:nvPicPr>
          <p:cNvPr id="2" name="Picture 6" descr="Image">
            <a:extLst>
              <a:ext uri="{FF2B5EF4-FFF2-40B4-BE49-F238E27FC236}">
                <a16:creationId xmlns:a16="http://schemas.microsoft.com/office/drawing/2014/main" id="{97067DD9-FEA3-7447-DCEA-E87380946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91" y="3776970"/>
            <a:ext cx="2259436" cy="1545158"/>
          </a:xfrm>
          <a:prstGeom prst="rect">
            <a:avLst/>
          </a:prstGeom>
          <a:ln w="38100" cap="sq">
            <a:solidFill>
              <a:srgbClr val="FAE81D"/>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Dialogue Generation | Papers With Code">
            <a:extLst>
              <a:ext uri="{FF2B5EF4-FFF2-40B4-BE49-F238E27FC236}">
                <a16:creationId xmlns:a16="http://schemas.microsoft.com/office/drawing/2014/main" id="{F9F1B424-9874-8B5D-3DE9-8AC620DD3A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77" r="9709" b="12844"/>
          <a:stretch/>
        </p:blipFill>
        <p:spPr bwMode="auto">
          <a:xfrm>
            <a:off x="2528214" y="4776477"/>
            <a:ext cx="1858184" cy="1829699"/>
          </a:xfrm>
          <a:prstGeom prst="rect">
            <a:avLst/>
          </a:prstGeom>
          <a:ln w="38100" cap="sq">
            <a:solidFill>
              <a:srgbClr val="FAE81D"/>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descr="A picture containing graphics, font, symbol, graphic design&#10;&#10;Description automatically generated">
            <a:extLst>
              <a:ext uri="{FF2B5EF4-FFF2-40B4-BE49-F238E27FC236}">
                <a16:creationId xmlns:a16="http://schemas.microsoft.com/office/drawing/2014/main" id="{9587607E-5ED6-367B-663E-7003C02BE024}"/>
              </a:ext>
            </a:extLst>
          </p:cNvPr>
          <p:cNvPicPr>
            <a:picLocks noChangeAspect="1"/>
          </p:cNvPicPr>
          <p:nvPr/>
        </p:nvPicPr>
        <p:blipFill>
          <a:blip r:embed="rId5"/>
          <a:stretch>
            <a:fillRect/>
          </a:stretch>
        </p:blipFill>
        <p:spPr>
          <a:xfrm>
            <a:off x="0" y="6290671"/>
            <a:ext cx="736866" cy="534754"/>
          </a:xfrm>
          <a:prstGeom prst="rect">
            <a:avLst/>
          </a:prstGeom>
        </p:spPr>
      </p:pic>
      <p:sp>
        <p:nvSpPr>
          <p:cNvPr id="9" name="TextBox 8">
            <a:extLst>
              <a:ext uri="{FF2B5EF4-FFF2-40B4-BE49-F238E27FC236}">
                <a16:creationId xmlns:a16="http://schemas.microsoft.com/office/drawing/2014/main" id="{8D92188C-EBDF-1815-E80C-3EFE19364941}"/>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77740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De dataset voor </a:t>
            </a:r>
            <a:r>
              <a:rPr lang="nl-BE" sz="3600" b="1" err="1">
                <a:solidFill>
                  <a:srgbClr val="6FBFB5"/>
                </a:solidFill>
              </a:rPr>
              <a:t>ChatGPT</a:t>
            </a:r>
            <a:endParaRPr lang="en-GB" sz="3600" b="1">
              <a:solidFill>
                <a:srgbClr val="6FBFB5"/>
              </a:solidFill>
            </a:endParaRPr>
          </a:p>
        </p:txBody>
      </p:sp>
      <p:pic>
        <p:nvPicPr>
          <p:cNvPr id="4098" name="Picture 2" descr="Image">
            <a:extLst>
              <a:ext uri="{FF2B5EF4-FFF2-40B4-BE49-F238E27FC236}">
                <a16:creationId xmlns:a16="http://schemas.microsoft.com/office/drawing/2014/main" id="{892A6EC8-FDA0-6F20-DB6C-977222EC9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406" y="1577189"/>
            <a:ext cx="1163327" cy="15487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a:extLst>
              <a:ext uri="{FF2B5EF4-FFF2-40B4-BE49-F238E27FC236}">
                <a16:creationId xmlns:a16="http://schemas.microsoft.com/office/drawing/2014/main" id="{D3064690-19FF-3804-AAE8-AA557B1A00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337" y="1582522"/>
            <a:ext cx="1173891" cy="154515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a:extLst>
              <a:ext uri="{FF2B5EF4-FFF2-40B4-BE49-F238E27FC236}">
                <a16:creationId xmlns:a16="http://schemas.microsoft.com/office/drawing/2014/main" id="{A499FC4E-D7CF-16DA-1C86-F404003D8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1297" y="1582522"/>
            <a:ext cx="2259436" cy="154515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a:extLst>
              <a:ext uri="{FF2B5EF4-FFF2-40B4-BE49-F238E27FC236}">
                <a16:creationId xmlns:a16="http://schemas.microsoft.com/office/drawing/2014/main" id="{26136E48-6D3C-68CA-B371-CC53B19AF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1272" y="1577189"/>
            <a:ext cx="1163328" cy="155332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a:extLst>
              <a:ext uri="{FF2B5EF4-FFF2-40B4-BE49-F238E27FC236}">
                <a16:creationId xmlns:a16="http://schemas.microsoft.com/office/drawing/2014/main" id="{46FD69C2-CD46-EEC3-D144-A787813E4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45139" y="1586012"/>
            <a:ext cx="2332829" cy="15435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BCEE3E9-241E-6A24-4E5E-F12D24DF5126}"/>
              </a:ext>
            </a:extLst>
          </p:cNvPr>
          <p:cNvSpPr/>
          <p:nvPr/>
        </p:nvSpPr>
        <p:spPr>
          <a:xfrm>
            <a:off x="1297254" y="3494043"/>
            <a:ext cx="9795686" cy="2947699"/>
          </a:xfrm>
          <a:prstGeom prst="roundRect">
            <a:avLst>
              <a:gd name="adj" fmla="val 50000"/>
            </a:avLst>
          </a:prstGeom>
          <a:solidFill>
            <a:srgbClr val="FFFDE9"/>
          </a:solidFill>
          <a:ln w="38100">
            <a:solidFill>
              <a:srgbClr val="FAE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3" name="TextBox 2">
            <a:extLst>
              <a:ext uri="{FF2B5EF4-FFF2-40B4-BE49-F238E27FC236}">
                <a16:creationId xmlns:a16="http://schemas.microsoft.com/office/drawing/2014/main" id="{A8A7B24E-125D-E8B5-4292-2A15C326E15A}"/>
              </a:ext>
            </a:extLst>
          </p:cNvPr>
          <p:cNvSpPr txBox="1"/>
          <p:nvPr/>
        </p:nvSpPr>
        <p:spPr>
          <a:xfrm>
            <a:off x="2109455" y="3731311"/>
            <a:ext cx="8500305" cy="2585323"/>
          </a:xfrm>
          <a:prstGeom prst="rect">
            <a:avLst/>
          </a:prstGeom>
          <a:noFill/>
        </p:spPr>
        <p:txBody>
          <a:bodyPr wrap="square" rtlCol="0">
            <a:spAutoFit/>
          </a:bodyPr>
          <a:lstStyle/>
          <a:p>
            <a:r>
              <a:rPr lang="nl-BE"/>
              <a:t>Om het model de taal te laten leren werden woorden, paragrafen en zinnen uit miljarden digitale tekstbronnen gebruikt, zoals:</a:t>
            </a:r>
          </a:p>
          <a:p>
            <a:endParaRPr lang="nl-BE"/>
          </a:p>
          <a:p>
            <a:pPr marL="2114550" lvl="4" indent="-285750">
              <a:buFont typeface="Wingdings" panose="05000000000000000000" pitchFamily="2" charset="2"/>
              <a:buChar char="§"/>
            </a:pPr>
            <a:r>
              <a:rPr lang="nl-BE"/>
              <a:t>Artikels</a:t>
            </a:r>
          </a:p>
          <a:p>
            <a:pPr marL="2114550" lvl="4" indent="-285750">
              <a:buFont typeface="Wingdings" panose="05000000000000000000" pitchFamily="2" charset="2"/>
              <a:buChar char="§"/>
            </a:pPr>
            <a:r>
              <a:rPr lang="nl-BE"/>
              <a:t>Tijdschriften</a:t>
            </a:r>
          </a:p>
          <a:p>
            <a:pPr marL="2114550" lvl="4" indent="-285750">
              <a:buFont typeface="Wingdings" panose="05000000000000000000" pitchFamily="2" charset="2"/>
              <a:buChar char="§"/>
            </a:pPr>
            <a:r>
              <a:rPr lang="nl-BE"/>
              <a:t>Wetenschappelijke papers</a:t>
            </a:r>
          </a:p>
          <a:p>
            <a:pPr marL="2114550" lvl="4" indent="-285750">
              <a:buFont typeface="Wingdings" panose="05000000000000000000" pitchFamily="2" charset="2"/>
              <a:buChar char="§"/>
            </a:pPr>
            <a:r>
              <a:rPr lang="nl-BE"/>
              <a:t>Sociale media (zoals Facebook, X (Twitter), …)</a:t>
            </a:r>
          </a:p>
          <a:p>
            <a:pPr marL="2114550" lvl="4" indent="-285750">
              <a:buFont typeface="Wingdings" panose="05000000000000000000" pitchFamily="2" charset="2"/>
              <a:buChar char="§"/>
            </a:pPr>
            <a:r>
              <a:rPr lang="nl-BE"/>
              <a:t>Wikipedia</a:t>
            </a:r>
          </a:p>
          <a:p>
            <a:pPr marL="2114550" lvl="4" indent="-285750">
              <a:buFont typeface="Wingdings" panose="05000000000000000000" pitchFamily="2" charset="2"/>
              <a:buChar char="§"/>
            </a:pPr>
            <a:r>
              <a:rPr lang="nl-BE"/>
              <a:t>Blogs</a:t>
            </a:r>
            <a:endParaRPr lang="en-GB"/>
          </a:p>
        </p:txBody>
      </p:sp>
      <p:pic>
        <p:nvPicPr>
          <p:cNvPr id="4" name="Picture 3" descr="A picture containing graphics, font, symbol, graphic design&#10;&#10;Description automatically generated">
            <a:extLst>
              <a:ext uri="{FF2B5EF4-FFF2-40B4-BE49-F238E27FC236}">
                <a16:creationId xmlns:a16="http://schemas.microsoft.com/office/drawing/2014/main" id="{C33C902F-B85F-EB47-CB1C-16E80A4A1F5F}"/>
              </a:ext>
            </a:extLst>
          </p:cNvPr>
          <p:cNvPicPr>
            <a:picLocks noChangeAspect="1"/>
          </p:cNvPicPr>
          <p:nvPr/>
        </p:nvPicPr>
        <p:blipFill>
          <a:blip r:embed="rId8"/>
          <a:stretch>
            <a:fillRect/>
          </a:stretch>
        </p:blipFill>
        <p:spPr>
          <a:xfrm>
            <a:off x="0" y="6290671"/>
            <a:ext cx="736866" cy="534754"/>
          </a:xfrm>
          <a:prstGeom prst="rect">
            <a:avLst/>
          </a:prstGeom>
        </p:spPr>
      </p:pic>
      <p:sp>
        <p:nvSpPr>
          <p:cNvPr id="6" name="TextBox 5">
            <a:extLst>
              <a:ext uri="{FF2B5EF4-FFF2-40B4-BE49-F238E27FC236}">
                <a16:creationId xmlns:a16="http://schemas.microsoft.com/office/drawing/2014/main" id="{3A9FAE1D-E2B0-1E69-6B07-E56FADEDF378}"/>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73258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De dataset voor </a:t>
            </a:r>
            <a:r>
              <a:rPr lang="nl-BE" sz="3600" b="1" err="1">
                <a:solidFill>
                  <a:srgbClr val="6FBFB5"/>
                </a:solidFill>
              </a:rPr>
              <a:t>ChatGPT</a:t>
            </a:r>
            <a:endParaRPr lang="en-GB" sz="3600" b="1">
              <a:solidFill>
                <a:srgbClr val="6FBFB5"/>
              </a:solidFill>
            </a:endParaRPr>
          </a:p>
        </p:txBody>
      </p:sp>
      <p:sp>
        <p:nvSpPr>
          <p:cNvPr id="2" name="Rectangle: Rounded Corners 1">
            <a:extLst>
              <a:ext uri="{FF2B5EF4-FFF2-40B4-BE49-F238E27FC236}">
                <a16:creationId xmlns:a16="http://schemas.microsoft.com/office/drawing/2014/main" id="{6BCEE3E9-241E-6A24-4E5E-F12D24DF5126}"/>
              </a:ext>
            </a:extLst>
          </p:cNvPr>
          <p:cNvSpPr/>
          <p:nvPr/>
        </p:nvSpPr>
        <p:spPr>
          <a:xfrm>
            <a:off x="5648714" y="4833236"/>
            <a:ext cx="6276719" cy="1296538"/>
          </a:xfrm>
          <a:prstGeom prst="roundRect">
            <a:avLst>
              <a:gd name="adj" fmla="val 50000"/>
            </a:avLst>
          </a:prstGeom>
          <a:solidFill>
            <a:srgbClr val="FFFDE9"/>
          </a:solidFill>
          <a:ln w="38100">
            <a:solidFill>
              <a:srgbClr val="FAE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3" name="TextBox 2">
            <a:extLst>
              <a:ext uri="{FF2B5EF4-FFF2-40B4-BE49-F238E27FC236}">
                <a16:creationId xmlns:a16="http://schemas.microsoft.com/office/drawing/2014/main" id="{A8A7B24E-125D-E8B5-4292-2A15C326E15A}"/>
              </a:ext>
            </a:extLst>
          </p:cNvPr>
          <p:cNvSpPr txBox="1"/>
          <p:nvPr/>
        </p:nvSpPr>
        <p:spPr>
          <a:xfrm>
            <a:off x="5847418" y="5024667"/>
            <a:ext cx="5933904" cy="923330"/>
          </a:xfrm>
          <a:prstGeom prst="rect">
            <a:avLst/>
          </a:prstGeom>
          <a:noFill/>
        </p:spPr>
        <p:txBody>
          <a:bodyPr wrap="square" rtlCol="0">
            <a:spAutoFit/>
          </a:bodyPr>
          <a:lstStyle/>
          <a:p>
            <a:r>
              <a:rPr lang="nl-BE"/>
              <a:t>ChatGPT werd ‘gevoed’ met conversaties om te leren hoe een gesprek of een dialoog eruit ziet. Datasets die hiervoor o.a. gebruikt werden zijn Persona en Cornell Movie Dialogs.</a:t>
            </a:r>
            <a:endParaRPr lang="en-GB" sz="1800" kern="100">
              <a:solidFill>
                <a:srgbClr val="3C3C3B"/>
              </a:solidFill>
              <a:effectLst/>
              <a:ea typeface="Gill Sans MT" panose="020B0502020104020203" pitchFamily="34" charset="0"/>
              <a:cs typeface="Times New Roman" panose="02020603050405020304" pitchFamily="18" charset="0"/>
            </a:endParaRPr>
          </a:p>
        </p:txBody>
      </p:sp>
      <p:pic>
        <p:nvPicPr>
          <p:cNvPr id="1026" name="Picture 2">
            <a:hlinkClick r:id="rId3"/>
            <a:extLst>
              <a:ext uri="{FF2B5EF4-FFF2-40B4-BE49-F238E27FC236}">
                <a16:creationId xmlns:a16="http://schemas.microsoft.com/office/drawing/2014/main" id="{762B91C7-9908-1310-10AB-B863EF5888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761" y="465942"/>
            <a:ext cx="4223045" cy="28400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56E98EC-6721-9C1E-AEBF-0F0C247A6FBD}"/>
              </a:ext>
            </a:extLst>
          </p:cNvPr>
          <p:cNvSpPr/>
          <p:nvPr/>
        </p:nvSpPr>
        <p:spPr>
          <a:xfrm>
            <a:off x="332337" y="5159299"/>
            <a:ext cx="4851343" cy="1032487"/>
          </a:xfrm>
          <a:prstGeom prst="roundRect">
            <a:avLst>
              <a:gd name="adj" fmla="val 50000"/>
            </a:avLst>
          </a:prstGeom>
          <a:noFill/>
          <a:ln w="28575">
            <a:solidFill>
              <a:srgbClr val="FAE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Dialogue Generation | Papers With Code">
            <a:extLst>
              <a:ext uri="{FF2B5EF4-FFF2-40B4-BE49-F238E27FC236}">
                <a16:creationId xmlns:a16="http://schemas.microsoft.com/office/drawing/2014/main" id="{ABEBF029-4CAB-3FE5-0655-63492A66E6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77" r="9709" b="12844"/>
          <a:stretch/>
        </p:blipFill>
        <p:spPr bwMode="auto">
          <a:xfrm>
            <a:off x="1105743" y="1474060"/>
            <a:ext cx="3411473" cy="3359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06333A-D529-2967-9226-3C6EB312A5A8}"/>
              </a:ext>
            </a:extLst>
          </p:cNvPr>
          <p:cNvSpPr txBox="1"/>
          <p:nvPr/>
        </p:nvSpPr>
        <p:spPr>
          <a:xfrm>
            <a:off x="603582" y="5192509"/>
            <a:ext cx="4713032" cy="923330"/>
          </a:xfrm>
          <a:prstGeom prst="rect">
            <a:avLst/>
          </a:prstGeom>
          <a:noFill/>
        </p:spPr>
        <p:txBody>
          <a:bodyPr wrap="square" rtlCol="0">
            <a:spAutoFit/>
          </a:bodyPr>
          <a:lstStyle/>
          <a:p>
            <a:r>
              <a:rPr lang="nl-BE" sz="1800" kern="100" dirty="0">
                <a:solidFill>
                  <a:srgbClr val="3C3C3B"/>
                </a:solidFill>
                <a:effectLst/>
                <a:ea typeface="Gill Sans MT" panose="020B0502020104020203" pitchFamily="34" charset="0"/>
                <a:cs typeface="Times New Roman" panose="02020603050405020304" pitchFamily="18" charset="0"/>
              </a:rPr>
              <a:t>Persona – Chat (16 000 dialogen waarbij de achtergrond, interesses en persoonlijkheid aan een unieke persona gekoppeld werd).</a:t>
            </a:r>
          </a:p>
        </p:txBody>
      </p:sp>
      <p:sp>
        <p:nvSpPr>
          <p:cNvPr id="7" name="TextBox 6">
            <a:extLst>
              <a:ext uri="{FF2B5EF4-FFF2-40B4-BE49-F238E27FC236}">
                <a16:creationId xmlns:a16="http://schemas.microsoft.com/office/drawing/2014/main" id="{5A7230D4-EF80-7736-A355-BAB7B5E8F100}"/>
              </a:ext>
            </a:extLst>
          </p:cNvPr>
          <p:cNvSpPr txBox="1"/>
          <p:nvPr/>
        </p:nvSpPr>
        <p:spPr>
          <a:xfrm>
            <a:off x="5949839" y="3546138"/>
            <a:ext cx="6093724" cy="646331"/>
          </a:xfrm>
          <a:prstGeom prst="rect">
            <a:avLst/>
          </a:prstGeom>
          <a:noFill/>
        </p:spPr>
        <p:txBody>
          <a:bodyPr wrap="square">
            <a:spAutoFit/>
          </a:bodyPr>
          <a:lstStyle/>
          <a:p>
            <a:r>
              <a:rPr lang="nl-BE" sz="1800" kern="100">
                <a:solidFill>
                  <a:srgbClr val="3C3C3B"/>
                </a:solidFill>
                <a:effectLst/>
                <a:ea typeface="Gill Sans MT" panose="020B0502020104020203" pitchFamily="34" charset="0"/>
                <a:cs typeface="Times New Roman" panose="02020603050405020304" pitchFamily="18" charset="0"/>
              </a:rPr>
              <a:t>Cornell Movie Dialogs Corpus (200 000 conversatie-uitwisselingen tussen meer dan 10 000 filmkarakterparen)</a:t>
            </a:r>
            <a:endParaRPr lang="en-GB" sz="1800" kern="100">
              <a:solidFill>
                <a:srgbClr val="3C3C3B"/>
              </a:solidFill>
              <a:effectLst/>
              <a:ea typeface="Gill Sans MT" panose="020B0502020104020203"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AEA1DCAD-EB49-A61E-202D-DB6DDCB374E6}"/>
              </a:ext>
            </a:extLst>
          </p:cNvPr>
          <p:cNvSpPr/>
          <p:nvPr/>
        </p:nvSpPr>
        <p:spPr>
          <a:xfrm>
            <a:off x="5648714" y="3463179"/>
            <a:ext cx="6093724" cy="812248"/>
          </a:xfrm>
          <a:prstGeom prst="roundRect">
            <a:avLst>
              <a:gd name="adj" fmla="val 50000"/>
            </a:avLst>
          </a:prstGeom>
          <a:noFill/>
          <a:ln w="28575">
            <a:solidFill>
              <a:srgbClr val="FAE8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a:extLst>
              <a:ext uri="{FF2B5EF4-FFF2-40B4-BE49-F238E27FC236}">
                <a16:creationId xmlns:a16="http://schemas.microsoft.com/office/drawing/2014/main" id="{4199CABA-BFCA-057C-46A9-974975522D5C}"/>
              </a:ext>
            </a:extLst>
          </p:cNvPr>
          <p:cNvCxnSpPr>
            <a:stCxn id="2" idx="0"/>
            <a:endCxn id="9" idx="2"/>
          </p:cNvCxnSpPr>
          <p:nvPr/>
        </p:nvCxnSpPr>
        <p:spPr>
          <a:xfrm flipH="1" flipV="1">
            <a:off x="8695576" y="4275427"/>
            <a:ext cx="91498" cy="557809"/>
          </a:xfrm>
          <a:prstGeom prst="line">
            <a:avLst/>
          </a:prstGeom>
          <a:ln w="28575">
            <a:solidFill>
              <a:srgbClr val="FAE81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E0AD17-387E-707A-0D13-8D764F154E3C}"/>
              </a:ext>
            </a:extLst>
          </p:cNvPr>
          <p:cNvCxnSpPr>
            <a:cxnSpLocks/>
          </p:cNvCxnSpPr>
          <p:nvPr/>
        </p:nvCxnSpPr>
        <p:spPr>
          <a:xfrm flipH="1">
            <a:off x="5204398" y="5624831"/>
            <a:ext cx="498909" cy="50711"/>
          </a:xfrm>
          <a:prstGeom prst="line">
            <a:avLst/>
          </a:prstGeom>
          <a:ln w="28575">
            <a:solidFill>
              <a:srgbClr val="FAE81D"/>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AF13A0D-51F5-6D61-F5D8-8A56FDECC30A}"/>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72758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Oval 588">
            <a:extLst>
              <a:ext uri="{FF2B5EF4-FFF2-40B4-BE49-F238E27FC236}">
                <a16:creationId xmlns:a16="http://schemas.microsoft.com/office/drawing/2014/main" id="{5991270B-B4E9-549B-1836-98A3752855D2}"/>
              </a:ext>
            </a:extLst>
          </p:cNvPr>
          <p:cNvSpPr/>
          <p:nvPr/>
        </p:nvSpPr>
        <p:spPr>
          <a:xfrm>
            <a:off x="3275714" y="3941294"/>
            <a:ext cx="2968992" cy="2396469"/>
          </a:xfrm>
          <a:prstGeom prst="ellipse">
            <a:avLst/>
          </a:prstGeom>
          <a:solidFill>
            <a:srgbClr val="FEF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2E8989F3-35FE-A997-3979-07137CF3165C}"/>
              </a:ext>
            </a:extLst>
          </p:cNvPr>
          <p:cNvSpPr txBox="1"/>
          <p:nvPr/>
        </p:nvSpPr>
        <p:spPr>
          <a:xfrm>
            <a:off x="1221455" y="4204206"/>
            <a:ext cx="1971706" cy="646331"/>
          </a:xfrm>
          <a:prstGeom prst="rect">
            <a:avLst/>
          </a:prstGeom>
          <a:noFill/>
        </p:spPr>
        <p:txBody>
          <a:bodyPr wrap="square" rtlCol="0">
            <a:spAutoFit/>
          </a:bodyPr>
          <a:lstStyle/>
          <a:p>
            <a:pPr algn="ctr"/>
            <a:r>
              <a:rPr lang="nl-BE" b="1">
                <a:solidFill>
                  <a:srgbClr val="F09006"/>
                </a:solidFill>
              </a:rPr>
              <a:t>GESUPERVISEERD leren</a:t>
            </a:r>
            <a:endParaRPr lang="en-GB" b="1">
              <a:solidFill>
                <a:srgbClr val="F09006"/>
              </a:solidFill>
            </a:endParaRPr>
          </a:p>
        </p:txBody>
      </p:sp>
      <p:sp>
        <p:nvSpPr>
          <p:cNvPr id="96" name="TextBox 95">
            <a:extLst>
              <a:ext uri="{FF2B5EF4-FFF2-40B4-BE49-F238E27FC236}">
                <a16:creationId xmlns:a16="http://schemas.microsoft.com/office/drawing/2014/main" id="{B86F605F-2ACD-3EAF-355D-952B3F49C869}"/>
              </a:ext>
            </a:extLst>
          </p:cNvPr>
          <p:cNvSpPr txBox="1"/>
          <p:nvPr/>
        </p:nvSpPr>
        <p:spPr>
          <a:xfrm>
            <a:off x="3684451" y="4187119"/>
            <a:ext cx="2195525" cy="646331"/>
          </a:xfrm>
          <a:prstGeom prst="rect">
            <a:avLst/>
          </a:prstGeom>
          <a:noFill/>
        </p:spPr>
        <p:txBody>
          <a:bodyPr wrap="square" rtlCol="0">
            <a:spAutoFit/>
          </a:bodyPr>
          <a:lstStyle/>
          <a:p>
            <a:pPr algn="ctr"/>
            <a:r>
              <a:rPr lang="nl-BE" b="1">
                <a:solidFill>
                  <a:srgbClr val="F09006"/>
                </a:solidFill>
              </a:rPr>
              <a:t>ONGESUPERVISEERD leren</a:t>
            </a:r>
            <a:endParaRPr lang="en-GB" b="1">
              <a:solidFill>
                <a:srgbClr val="F09006"/>
              </a:solidFill>
            </a:endParaRPr>
          </a:p>
        </p:txBody>
      </p:sp>
      <p:sp>
        <p:nvSpPr>
          <p:cNvPr id="97" name="TextBox 96">
            <a:extLst>
              <a:ext uri="{FF2B5EF4-FFF2-40B4-BE49-F238E27FC236}">
                <a16:creationId xmlns:a16="http://schemas.microsoft.com/office/drawing/2014/main" id="{067D7922-8A8E-DC6A-FE13-8DB523F54E0D}"/>
              </a:ext>
            </a:extLst>
          </p:cNvPr>
          <p:cNvSpPr txBox="1"/>
          <p:nvPr/>
        </p:nvSpPr>
        <p:spPr>
          <a:xfrm>
            <a:off x="6891002" y="4204206"/>
            <a:ext cx="1676400" cy="646331"/>
          </a:xfrm>
          <a:prstGeom prst="rect">
            <a:avLst/>
          </a:prstGeom>
          <a:noFill/>
        </p:spPr>
        <p:txBody>
          <a:bodyPr wrap="square" rtlCol="0">
            <a:spAutoFit/>
          </a:bodyPr>
          <a:lstStyle/>
          <a:p>
            <a:pPr algn="ctr"/>
            <a:r>
              <a:rPr lang="nl-BE" b="1">
                <a:solidFill>
                  <a:srgbClr val="F09006"/>
                </a:solidFill>
              </a:rPr>
              <a:t>VERSTERKEND</a:t>
            </a:r>
          </a:p>
          <a:p>
            <a:pPr algn="ctr"/>
            <a:r>
              <a:rPr lang="nl-BE" b="1">
                <a:solidFill>
                  <a:srgbClr val="F09006"/>
                </a:solidFill>
              </a:rPr>
              <a:t>leren</a:t>
            </a:r>
            <a:endParaRPr lang="en-GB" b="1">
              <a:solidFill>
                <a:srgbClr val="F09006"/>
              </a:solidFill>
            </a:endParaRPr>
          </a:p>
        </p:txBody>
      </p:sp>
      <p:cxnSp>
        <p:nvCxnSpPr>
          <p:cNvPr id="101" name="Straight Arrow Connector 100">
            <a:extLst>
              <a:ext uri="{FF2B5EF4-FFF2-40B4-BE49-F238E27FC236}">
                <a16:creationId xmlns:a16="http://schemas.microsoft.com/office/drawing/2014/main" id="{EB00C349-888D-F9ED-61FF-DDCF2FA28608}"/>
              </a:ext>
            </a:extLst>
          </p:cNvPr>
          <p:cNvCxnSpPr>
            <a:cxnSpLocks/>
            <a:stCxn id="21" idx="7"/>
            <a:endCxn id="95" idx="0"/>
          </p:cNvCxnSpPr>
          <p:nvPr/>
        </p:nvCxnSpPr>
        <p:spPr>
          <a:xfrm flipH="1">
            <a:off x="2207308" y="3643638"/>
            <a:ext cx="2585260" cy="560568"/>
          </a:xfrm>
          <a:prstGeom prst="straightConnector1">
            <a:avLst/>
          </a:prstGeom>
          <a:ln>
            <a:solidFill>
              <a:srgbClr val="CB7B05"/>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5116A601-2ED6-F5E4-B5D1-6A1473E8CC27}"/>
              </a:ext>
            </a:extLst>
          </p:cNvPr>
          <p:cNvCxnSpPr>
            <a:cxnSpLocks/>
            <a:stCxn id="21" idx="7"/>
            <a:endCxn id="96" idx="0"/>
          </p:cNvCxnSpPr>
          <p:nvPr/>
        </p:nvCxnSpPr>
        <p:spPr>
          <a:xfrm flipH="1">
            <a:off x="4782214" y="3643638"/>
            <a:ext cx="10354" cy="543481"/>
          </a:xfrm>
          <a:prstGeom prst="straightConnector1">
            <a:avLst/>
          </a:prstGeom>
          <a:ln>
            <a:solidFill>
              <a:srgbClr val="CB7B05"/>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87C9175-D0D6-6714-E11A-592E0C18C3EB}"/>
              </a:ext>
            </a:extLst>
          </p:cNvPr>
          <p:cNvCxnSpPr>
            <a:cxnSpLocks/>
            <a:stCxn id="21" idx="7"/>
            <a:endCxn id="97" idx="0"/>
          </p:cNvCxnSpPr>
          <p:nvPr/>
        </p:nvCxnSpPr>
        <p:spPr>
          <a:xfrm>
            <a:off x="4792568" y="3643638"/>
            <a:ext cx="2936634" cy="560568"/>
          </a:xfrm>
          <a:prstGeom prst="straightConnector1">
            <a:avLst/>
          </a:prstGeom>
          <a:ln>
            <a:solidFill>
              <a:srgbClr val="CB7B05"/>
            </a:solidFill>
            <a:tailEnd type="triangle"/>
          </a:ln>
        </p:spPr>
        <p:style>
          <a:lnRef idx="1">
            <a:schemeClr val="accent1"/>
          </a:lnRef>
          <a:fillRef idx="0">
            <a:schemeClr val="accent1"/>
          </a:fillRef>
          <a:effectRef idx="0">
            <a:schemeClr val="accent1"/>
          </a:effectRef>
          <a:fontRef idx="minor">
            <a:schemeClr val="tx1"/>
          </a:fontRef>
        </p:style>
      </p:cxnSp>
      <p:pic>
        <p:nvPicPr>
          <p:cNvPr id="425" name="Picture 424" descr="A set of icons on a black background&#10;&#10;Description automatically generated">
            <a:extLst>
              <a:ext uri="{FF2B5EF4-FFF2-40B4-BE49-F238E27FC236}">
                <a16:creationId xmlns:a16="http://schemas.microsoft.com/office/drawing/2014/main" id="{AD848BD2-8849-6AA3-A035-5A7E6C43F725}"/>
              </a:ext>
            </a:extLst>
          </p:cNvPr>
          <p:cNvPicPr>
            <a:picLocks noChangeAspect="1"/>
          </p:cNvPicPr>
          <p:nvPr/>
        </p:nvPicPr>
        <p:blipFill rotWithShape="1">
          <a:blip r:embed="rId3">
            <a:extLst>
              <a:ext uri="{28A0092B-C50C-407E-A947-70E740481C1C}">
                <a14:useLocalDpi xmlns:a14="http://schemas.microsoft.com/office/drawing/2010/main" val="0"/>
              </a:ext>
            </a:extLst>
          </a:blip>
          <a:srcRect l="48752" t="6034" r="8298" b="63805"/>
          <a:stretch/>
        </p:blipFill>
        <p:spPr>
          <a:xfrm>
            <a:off x="7230941" y="5128254"/>
            <a:ext cx="996521" cy="989825"/>
          </a:xfrm>
          <a:prstGeom prst="rect">
            <a:avLst/>
          </a:prstGeom>
        </p:spPr>
      </p:pic>
      <p:pic>
        <p:nvPicPr>
          <p:cNvPr id="580" name="Picture 579" descr="A set of icons on a black background&#10;&#10;Description automatically generated">
            <a:extLst>
              <a:ext uri="{FF2B5EF4-FFF2-40B4-BE49-F238E27FC236}">
                <a16:creationId xmlns:a16="http://schemas.microsoft.com/office/drawing/2014/main" id="{8C2B2B8F-2F46-6165-41AF-FDA4B405B48A}"/>
              </a:ext>
            </a:extLst>
          </p:cNvPr>
          <p:cNvPicPr>
            <a:picLocks noChangeAspect="1"/>
          </p:cNvPicPr>
          <p:nvPr/>
        </p:nvPicPr>
        <p:blipFill rotWithShape="1">
          <a:blip r:embed="rId3">
            <a:extLst>
              <a:ext uri="{28A0092B-C50C-407E-A947-70E740481C1C}">
                <a14:useLocalDpi xmlns:a14="http://schemas.microsoft.com/office/drawing/2010/main" val="0"/>
              </a:ext>
            </a:extLst>
          </a:blip>
          <a:srcRect l="2635" t="26521" r="54415" b="54617"/>
          <a:stretch/>
        </p:blipFill>
        <p:spPr>
          <a:xfrm>
            <a:off x="1181679" y="4845329"/>
            <a:ext cx="1970998" cy="1224317"/>
          </a:xfrm>
          <a:prstGeom prst="rect">
            <a:avLst/>
          </a:prstGeom>
        </p:spPr>
      </p:pic>
      <p:pic>
        <p:nvPicPr>
          <p:cNvPr id="581" name="Picture 580" descr="A set of icons on a black background&#10;&#10;Description automatically generated">
            <a:extLst>
              <a:ext uri="{FF2B5EF4-FFF2-40B4-BE49-F238E27FC236}">
                <a16:creationId xmlns:a16="http://schemas.microsoft.com/office/drawing/2014/main" id="{28A54430-2C80-1A57-9E32-FA00E595129C}"/>
              </a:ext>
            </a:extLst>
          </p:cNvPr>
          <p:cNvPicPr>
            <a:picLocks noChangeAspect="1"/>
          </p:cNvPicPr>
          <p:nvPr/>
        </p:nvPicPr>
        <p:blipFill rotWithShape="1">
          <a:blip r:embed="rId3">
            <a:extLst>
              <a:ext uri="{28A0092B-C50C-407E-A947-70E740481C1C}">
                <a14:useLocalDpi xmlns:a14="http://schemas.microsoft.com/office/drawing/2010/main" val="0"/>
              </a:ext>
            </a:extLst>
          </a:blip>
          <a:srcRect l="48192" t="49254" r="7051" b="21379"/>
          <a:stretch/>
        </p:blipFill>
        <p:spPr>
          <a:xfrm>
            <a:off x="4248525" y="5117897"/>
            <a:ext cx="1077732" cy="1000182"/>
          </a:xfrm>
          <a:prstGeom prst="rect">
            <a:avLst/>
          </a:prstGeom>
        </p:spPr>
      </p:pic>
      <p:grpSp>
        <p:nvGrpSpPr>
          <p:cNvPr id="3" name="Group 2">
            <a:extLst>
              <a:ext uri="{FF2B5EF4-FFF2-40B4-BE49-F238E27FC236}">
                <a16:creationId xmlns:a16="http://schemas.microsoft.com/office/drawing/2014/main" id="{8BBAB44E-A897-147C-711B-452E26E90351}"/>
              </a:ext>
            </a:extLst>
          </p:cNvPr>
          <p:cNvGrpSpPr/>
          <p:nvPr/>
        </p:nvGrpSpPr>
        <p:grpSpPr>
          <a:xfrm>
            <a:off x="458887" y="1029928"/>
            <a:ext cx="1633427" cy="1634441"/>
            <a:chOff x="1359110" y="2306613"/>
            <a:chExt cx="2454095" cy="2469854"/>
          </a:xfrm>
        </p:grpSpPr>
        <p:sp>
          <p:nvSpPr>
            <p:cNvPr id="4" name="Teardrop 3">
              <a:extLst>
                <a:ext uri="{FF2B5EF4-FFF2-40B4-BE49-F238E27FC236}">
                  <a16:creationId xmlns:a16="http://schemas.microsoft.com/office/drawing/2014/main" id="{801D5666-38A6-38A9-602B-53C64DBFBB9C}"/>
                </a:ext>
              </a:extLst>
            </p:cNvPr>
            <p:cNvSpPr/>
            <p:nvPr/>
          </p:nvSpPr>
          <p:spPr>
            <a:xfrm rot="2700000">
              <a:off x="1351231" y="2314492"/>
              <a:ext cx="2469854" cy="2454095"/>
            </a:xfrm>
            <a:prstGeom prst="teardrop">
              <a:avLst>
                <a:gd name="adj" fmla="val 100000"/>
              </a:avLst>
            </a:prstGeom>
            <a:solidFill>
              <a:srgbClr val="FAE81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 name="Freeform: Shape 4">
              <a:extLst>
                <a:ext uri="{FF2B5EF4-FFF2-40B4-BE49-F238E27FC236}">
                  <a16:creationId xmlns:a16="http://schemas.microsoft.com/office/drawing/2014/main" id="{E6F5357E-A159-F53E-F578-99851A257B78}"/>
                </a:ext>
              </a:extLst>
            </p:cNvPr>
            <p:cNvSpPr/>
            <p:nvPr/>
          </p:nvSpPr>
          <p:spPr>
            <a:xfrm>
              <a:off x="1435206" y="2386259"/>
              <a:ext cx="2290857" cy="230659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AE81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6" name="TextBox 5">
              <a:extLst>
                <a:ext uri="{FF2B5EF4-FFF2-40B4-BE49-F238E27FC236}">
                  <a16:creationId xmlns:a16="http://schemas.microsoft.com/office/drawing/2014/main" id="{512CA62D-E600-78AE-3B24-DAAAF603C7AB}"/>
                </a:ext>
              </a:extLst>
            </p:cNvPr>
            <p:cNvSpPr txBox="1"/>
            <p:nvPr/>
          </p:nvSpPr>
          <p:spPr>
            <a:xfrm>
              <a:off x="1485971" y="3197065"/>
              <a:ext cx="2283353" cy="668999"/>
            </a:xfrm>
            <a:prstGeom prst="rect">
              <a:avLst/>
            </a:prstGeom>
            <a:noFill/>
          </p:spPr>
          <p:txBody>
            <a:bodyPr wrap="square" rtlCol="0">
              <a:spAutoFit/>
            </a:bodyPr>
            <a:lstStyle/>
            <a:p>
              <a:pPr algn="ctr"/>
              <a:r>
                <a:rPr lang="nl-BE" sz="2200"/>
                <a:t>Dataset</a:t>
              </a:r>
              <a:endParaRPr lang="en-GB" sz="2200"/>
            </a:p>
          </p:txBody>
        </p:sp>
      </p:grpSp>
      <p:grpSp>
        <p:nvGrpSpPr>
          <p:cNvPr id="11" name="Group 10">
            <a:extLst>
              <a:ext uri="{FF2B5EF4-FFF2-40B4-BE49-F238E27FC236}">
                <a16:creationId xmlns:a16="http://schemas.microsoft.com/office/drawing/2014/main" id="{9A671DBD-DA85-E564-BA8F-689E366B828E}"/>
              </a:ext>
            </a:extLst>
          </p:cNvPr>
          <p:cNvGrpSpPr/>
          <p:nvPr/>
        </p:nvGrpSpPr>
        <p:grpSpPr>
          <a:xfrm>
            <a:off x="9535977" y="1115265"/>
            <a:ext cx="1885378" cy="1634400"/>
            <a:chOff x="15419494" y="2241582"/>
            <a:chExt cx="2277051" cy="1995298"/>
          </a:xfrm>
        </p:grpSpPr>
        <p:sp>
          <p:nvSpPr>
            <p:cNvPr id="12" name="Oval 11">
              <a:extLst>
                <a:ext uri="{FF2B5EF4-FFF2-40B4-BE49-F238E27FC236}">
                  <a16:creationId xmlns:a16="http://schemas.microsoft.com/office/drawing/2014/main" id="{A554190A-0CDF-EB99-95D3-2592FD370561}"/>
                </a:ext>
              </a:extLst>
            </p:cNvPr>
            <p:cNvSpPr/>
            <p:nvPr/>
          </p:nvSpPr>
          <p:spPr>
            <a:xfrm>
              <a:off x="15582030" y="2241582"/>
              <a:ext cx="1973934" cy="1995298"/>
            </a:xfrm>
            <a:prstGeom prst="ellipse">
              <a:avLst/>
            </a:prstGeom>
            <a:solidFill>
              <a:srgbClr val="1B9E8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3" name="Freeform: Shape 12">
              <a:extLst>
                <a:ext uri="{FF2B5EF4-FFF2-40B4-BE49-F238E27FC236}">
                  <a16:creationId xmlns:a16="http://schemas.microsoft.com/office/drawing/2014/main" id="{076011CA-64D7-21C2-ED53-E1A436F43F2F}"/>
                </a:ext>
              </a:extLst>
            </p:cNvPr>
            <p:cNvSpPr/>
            <p:nvPr/>
          </p:nvSpPr>
          <p:spPr>
            <a:xfrm>
              <a:off x="15683234" y="2344863"/>
              <a:ext cx="1771525" cy="1788736"/>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4" tIns="371742" rIns="371943"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14" name="TextBox 13">
              <a:extLst>
                <a:ext uri="{FF2B5EF4-FFF2-40B4-BE49-F238E27FC236}">
                  <a16:creationId xmlns:a16="http://schemas.microsoft.com/office/drawing/2014/main" id="{B6CA722F-EF82-87E8-56AE-9BA9F89C0BDC}"/>
                </a:ext>
              </a:extLst>
            </p:cNvPr>
            <p:cNvSpPr txBox="1"/>
            <p:nvPr/>
          </p:nvSpPr>
          <p:spPr>
            <a:xfrm>
              <a:off x="15419494" y="2824231"/>
              <a:ext cx="2277051" cy="939344"/>
            </a:xfrm>
            <a:prstGeom prst="rect">
              <a:avLst/>
            </a:prstGeom>
            <a:noFill/>
          </p:spPr>
          <p:txBody>
            <a:bodyPr wrap="square" rtlCol="0">
              <a:spAutoFit/>
            </a:bodyPr>
            <a:lstStyle/>
            <a:p>
              <a:pPr algn="ctr"/>
              <a:r>
                <a:rPr lang="nl-BE" sz="2200"/>
                <a:t>‘Menselijker’ maken</a:t>
              </a:r>
              <a:endParaRPr lang="en-GB" sz="2200"/>
            </a:p>
          </p:txBody>
        </p:sp>
      </p:grpSp>
      <p:grpSp>
        <p:nvGrpSpPr>
          <p:cNvPr id="16" name="Group 15">
            <a:extLst>
              <a:ext uri="{FF2B5EF4-FFF2-40B4-BE49-F238E27FC236}">
                <a16:creationId xmlns:a16="http://schemas.microsoft.com/office/drawing/2014/main" id="{60DA8E2F-E5E9-6FA0-0CEB-956829F3E9F5}"/>
              </a:ext>
            </a:extLst>
          </p:cNvPr>
          <p:cNvGrpSpPr/>
          <p:nvPr/>
        </p:nvGrpSpPr>
        <p:grpSpPr>
          <a:xfrm>
            <a:off x="7445838" y="1078067"/>
            <a:ext cx="1633427" cy="1634441"/>
            <a:chOff x="1359110" y="2306609"/>
            <a:chExt cx="2454095" cy="2469854"/>
          </a:xfrm>
        </p:grpSpPr>
        <p:sp>
          <p:nvSpPr>
            <p:cNvPr id="17" name="Teardrop 16">
              <a:extLst>
                <a:ext uri="{FF2B5EF4-FFF2-40B4-BE49-F238E27FC236}">
                  <a16:creationId xmlns:a16="http://schemas.microsoft.com/office/drawing/2014/main" id="{E564D71D-502D-67E5-5E9C-E9B4E4AA45BC}"/>
                </a:ext>
              </a:extLst>
            </p:cNvPr>
            <p:cNvSpPr/>
            <p:nvPr/>
          </p:nvSpPr>
          <p:spPr>
            <a:xfrm rot="2700000">
              <a:off x="1351231" y="2314488"/>
              <a:ext cx="2469854" cy="2454095"/>
            </a:xfrm>
            <a:prstGeom prst="teardrop">
              <a:avLst>
                <a:gd name="adj" fmla="val 100000"/>
              </a:avLst>
            </a:prstGeom>
            <a:solidFill>
              <a:srgbClr val="4472C4"/>
            </a:solidFill>
            <a:ln>
              <a:solidFill>
                <a:srgbClr val="4472C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8" name="Freeform: Shape 17">
              <a:extLst>
                <a:ext uri="{FF2B5EF4-FFF2-40B4-BE49-F238E27FC236}">
                  <a16:creationId xmlns:a16="http://schemas.microsoft.com/office/drawing/2014/main" id="{3F5B8A74-49F9-78B5-C5B6-3C001C1A7954}"/>
                </a:ext>
              </a:extLst>
            </p:cNvPr>
            <p:cNvSpPr/>
            <p:nvPr/>
          </p:nvSpPr>
          <p:spPr>
            <a:xfrm>
              <a:off x="1435206" y="2365635"/>
              <a:ext cx="2290857" cy="230659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E9F5F4"/>
            </a:solidFill>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19" name="TextBox 18">
              <a:extLst>
                <a:ext uri="{FF2B5EF4-FFF2-40B4-BE49-F238E27FC236}">
                  <a16:creationId xmlns:a16="http://schemas.microsoft.com/office/drawing/2014/main" id="{F6CDD266-4490-BCA4-1493-55697FABB64A}"/>
                </a:ext>
              </a:extLst>
            </p:cNvPr>
            <p:cNvSpPr txBox="1"/>
            <p:nvPr/>
          </p:nvSpPr>
          <p:spPr>
            <a:xfrm>
              <a:off x="1435206" y="3197065"/>
              <a:ext cx="2334118" cy="651127"/>
            </a:xfrm>
            <a:prstGeom prst="rect">
              <a:avLst/>
            </a:prstGeom>
            <a:noFill/>
          </p:spPr>
          <p:txBody>
            <a:bodyPr wrap="square" rtlCol="0">
              <a:spAutoFit/>
            </a:bodyPr>
            <a:lstStyle/>
            <a:p>
              <a:pPr algn="ctr"/>
              <a:r>
                <a:rPr lang="nl-BE" sz="2200"/>
                <a:t>Voorspellen</a:t>
              </a:r>
              <a:endParaRPr lang="en-GB" sz="2200"/>
            </a:p>
          </p:txBody>
        </p:sp>
      </p:grpSp>
      <p:grpSp>
        <p:nvGrpSpPr>
          <p:cNvPr id="20" name="Group 19">
            <a:extLst>
              <a:ext uri="{FF2B5EF4-FFF2-40B4-BE49-F238E27FC236}">
                <a16:creationId xmlns:a16="http://schemas.microsoft.com/office/drawing/2014/main" id="{58A84641-23EB-9794-B2A5-0006F5C3E14A}"/>
              </a:ext>
            </a:extLst>
          </p:cNvPr>
          <p:cNvGrpSpPr/>
          <p:nvPr/>
        </p:nvGrpSpPr>
        <p:grpSpPr>
          <a:xfrm rot="5400000">
            <a:off x="3564968" y="679949"/>
            <a:ext cx="2455200" cy="2455200"/>
            <a:chOff x="1478861" y="1803227"/>
            <a:chExt cx="3688744" cy="3710134"/>
          </a:xfrm>
        </p:grpSpPr>
        <p:sp>
          <p:nvSpPr>
            <p:cNvPr id="21" name="Teardrop 20">
              <a:extLst>
                <a:ext uri="{FF2B5EF4-FFF2-40B4-BE49-F238E27FC236}">
                  <a16:creationId xmlns:a16="http://schemas.microsoft.com/office/drawing/2014/main" id="{F684C711-7C53-D8D9-2285-EEADE8275CEF}"/>
                </a:ext>
              </a:extLst>
            </p:cNvPr>
            <p:cNvSpPr/>
            <p:nvPr/>
          </p:nvSpPr>
          <p:spPr>
            <a:xfrm rot="2700000">
              <a:off x="1468166" y="1813922"/>
              <a:ext cx="3710134" cy="3688744"/>
            </a:xfrm>
            <a:prstGeom prst="teardrop">
              <a:avLst>
                <a:gd name="adj" fmla="val 100000"/>
              </a:avLst>
            </a:prstGeom>
            <a:solidFill>
              <a:srgbClr val="F09006"/>
            </a:solidFill>
            <a:ln>
              <a:solidFill>
                <a:srgbClr val="F0900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2" name="Freeform: Shape 21">
              <a:extLst>
                <a:ext uri="{FF2B5EF4-FFF2-40B4-BE49-F238E27FC236}">
                  <a16:creationId xmlns:a16="http://schemas.microsoft.com/office/drawing/2014/main" id="{EEE968A3-6144-4A83-3826-7DB14A436ADB}"/>
                </a:ext>
              </a:extLst>
            </p:cNvPr>
            <p:cNvSpPr/>
            <p:nvPr/>
          </p:nvSpPr>
          <p:spPr>
            <a:xfrm>
              <a:off x="1603262" y="1945842"/>
              <a:ext cx="3439943" cy="3459889"/>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DDEB1"/>
            </a:solidFill>
            <a:ln>
              <a:solidFill>
                <a:srgbClr val="FDDEB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23" name="TextBox 22">
              <a:extLst>
                <a:ext uri="{FF2B5EF4-FFF2-40B4-BE49-F238E27FC236}">
                  <a16:creationId xmlns:a16="http://schemas.microsoft.com/office/drawing/2014/main" id="{05089E42-9B8D-95BC-94F5-736FE53DCEEC}"/>
                </a:ext>
              </a:extLst>
            </p:cNvPr>
            <p:cNvSpPr txBox="1"/>
            <p:nvPr/>
          </p:nvSpPr>
          <p:spPr>
            <a:xfrm rot="16200000">
              <a:off x="1640028" y="3280892"/>
              <a:ext cx="3317729" cy="786097"/>
            </a:xfrm>
            <a:prstGeom prst="rect">
              <a:avLst/>
            </a:prstGeom>
            <a:noFill/>
          </p:spPr>
          <p:txBody>
            <a:bodyPr wrap="square" rtlCol="0">
              <a:spAutoFit/>
            </a:bodyPr>
            <a:lstStyle/>
            <a:p>
              <a:pPr algn="ctr"/>
              <a:r>
                <a:rPr lang="nl-BE" sz="2800" b="1"/>
                <a:t>Pre-training</a:t>
              </a:r>
              <a:endParaRPr lang="en-GB" sz="2200" b="1"/>
            </a:p>
          </p:txBody>
        </p:sp>
      </p:grpSp>
      <p:pic>
        <p:nvPicPr>
          <p:cNvPr id="7" name="Picture 6" descr="A picture containing graphics, font, symbol, graphic design&#10;&#10;Description automatically generated">
            <a:extLst>
              <a:ext uri="{FF2B5EF4-FFF2-40B4-BE49-F238E27FC236}">
                <a16:creationId xmlns:a16="http://schemas.microsoft.com/office/drawing/2014/main" id="{69FF7213-7123-F609-B882-6CEAA35E4A15}"/>
              </a:ext>
            </a:extLst>
          </p:cNvPr>
          <p:cNvPicPr>
            <a:picLocks noChangeAspect="1"/>
          </p:cNvPicPr>
          <p:nvPr/>
        </p:nvPicPr>
        <p:blipFill>
          <a:blip r:embed="rId4"/>
          <a:stretch>
            <a:fillRect/>
          </a:stretch>
        </p:blipFill>
        <p:spPr>
          <a:xfrm>
            <a:off x="0" y="6290671"/>
            <a:ext cx="736866" cy="534754"/>
          </a:xfrm>
          <a:prstGeom prst="rect">
            <a:avLst/>
          </a:prstGeom>
        </p:spPr>
      </p:pic>
      <p:sp>
        <p:nvSpPr>
          <p:cNvPr id="8" name="TextBox 7">
            <a:extLst>
              <a:ext uri="{FF2B5EF4-FFF2-40B4-BE49-F238E27FC236}">
                <a16:creationId xmlns:a16="http://schemas.microsoft.com/office/drawing/2014/main" id="{A29FCAF5-93E0-D598-B03D-52A7C47A3149}"/>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57072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0" animBg="1"/>
      <p:bldP spid="95" grpId="0"/>
      <p:bldP spid="96" grpId="0"/>
      <p:bldP spid="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F43D094-BA17-DAD9-3719-7D7CABC65ED9}"/>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6" name="TextBox 5">
            <a:extLst>
              <a:ext uri="{FF2B5EF4-FFF2-40B4-BE49-F238E27FC236}">
                <a16:creationId xmlns:a16="http://schemas.microsoft.com/office/drawing/2014/main" id="{054B32B1-322B-008D-AC96-F25681478CFD}"/>
              </a:ext>
            </a:extLst>
          </p:cNvPr>
          <p:cNvSpPr txBox="1"/>
          <p:nvPr/>
        </p:nvSpPr>
        <p:spPr>
          <a:xfrm>
            <a:off x="484687" y="506243"/>
            <a:ext cx="10949354" cy="584775"/>
          </a:xfrm>
          <a:prstGeom prst="rect">
            <a:avLst/>
          </a:prstGeom>
          <a:noFill/>
        </p:spPr>
        <p:txBody>
          <a:bodyPr wrap="square">
            <a:spAutoFit/>
          </a:bodyPr>
          <a:lstStyle/>
          <a:p>
            <a:r>
              <a:rPr lang="nl-BE" sz="3200" b="1">
                <a:solidFill>
                  <a:srgbClr val="6FBFB5"/>
                </a:solidFill>
              </a:rPr>
              <a:t>Pretraining</a:t>
            </a:r>
            <a:endParaRPr lang="en-GB" sz="3200" b="1">
              <a:solidFill>
                <a:srgbClr val="6FBFB5"/>
              </a:solidFill>
            </a:endParaRPr>
          </a:p>
        </p:txBody>
      </p:sp>
      <p:pic>
        <p:nvPicPr>
          <p:cNvPr id="10" name="Screen Recording 9">
            <a:hlinkClick r:id="" action="ppaction://media"/>
            <a:extLst>
              <a:ext uri="{FF2B5EF4-FFF2-40B4-BE49-F238E27FC236}">
                <a16:creationId xmlns:a16="http://schemas.microsoft.com/office/drawing/2014/main" id="{88D88B7D-B914-709D-0FBA-461F337C447F}"/>
              </a:ext>
            </a:extLst>
          </p:cNvPr>
          <p:cNvPicPr>
            <a:picLocks noChangeAspect="1"/>
          </p:cNvPicPr>
          <p:nvPr>
            <a:videoFile r:link="rId1"/>
            <p:extLst>
              <p:ext uri="{DAA4B4D4-6D71-4841-9C94-3DE7FCFB9230}">
                <p14:media xmlns:p14="http://schemas.microsoft.com/office/powerpoint/2010/main" r:embed="rId2">
                  <p14:trim st="1181" end="684.1"/>
                </p14:media>
              </p:ext>
            </p:extLst>
          </p:nvPr>
        </p:nvPicPr>
        <p:blipFill>
          <a:blip r:embed="rId5"/>
          <a:stretch>
            <a:fillRect/>
          </a:stretch>
        </p:blipFill>
        <p:spPr>
          <a:xfrm>
            <a:off x="3621048" y="1871634"/>
            <a:ext cx="7114083" cy="3762383"/>
          </a:xfrm>
          <a:prstGeom prst="rect">
            <a:avLst/>
          </a:prstGeom>
          <a:ln>
            <a:noFill/>
          </a:ln>
          <a:effectLst>
            <a:glow rad="495300">
              <a:srgbClr val="F09006">
                <a:alpha val="24000"/>
              </a:srgbClr>
            </a:glow>
            <a:outerShdw blurRad="190500" algn="tl" rotWithShape="0">
              <a:srgbClr val="000000">
                <a:alpha val="70000"/>
              </a:srgbClr>
            </a:outerShdw>
          </a:effectLst>
        </p:spPr>
      </p:pic>
      <p:pic>
        <p:nvPicPr>
          <p:cNvPr id="11" name="Picture 10" descr="A picture containing graphics, font, symbol, graphic design&#10;&#10;Description automatically generated">
            <a:extLst>
              <a:ext uri="{FF2B5EF4-FFF2-40B4-BE49-F238E27FC236}">
                <a16:creationId xmlns:a16="http://schemas.microsoft.com/office/drawing/2014/main" id="{E74D1E52-6153-82B6-8487-BD1157573576}"/>
              </a:ext>
            </a:extLst>
          </p:cNvPr>
          <p:cNvPicPr>
            <a:picLocks noChangeAspect="1"/>
          </p:cNvPicPr>
          <p:nvPr/>
        </p:nvPicPr>
        <p:blipFill>
          <a:blip r:embed="rId6"/>
          <a:stretch>
            <a:fillRect/>
          </a:stretch>
        </p:blipFill>
        <p:spPr>
          <a:xfrm>
            <a:off x="0" y="6290671"/>
            <a:ext cx="736866" cy="534754"/>
          </a:xfrm>
          <a:prstGeom prst="rect">
            <a:avLst/>
          </a:prstGeom>
        </p:spPr>
      </p:pic>
      <p:sp>
        <p:nvSpPr>
          <p:cNvPr id="2" name="Oval 1">
            <a:extLst>
              <a:ext uri="{FF2B5EF4-FFF2-40B4-BE49-F238E27FC236}">
                <a16:creationId xmlns:a16="http://schemas.microsoft.com/office/drawing/2014/main" id="{3435CE03-73BE-7DFE-F17C-21DA678B4610}"/>
              </a:ext>
            </a:extLst>
          </p:cNvPr>
          <p:cNvSpPr/>
          <p:nvPr/>
        </p:nvSpPr>
        <p:spPr>
          <a:xfrm>
            <a:off x="1016786" y="2834526"/>
            <a:ext cx="2968992" cy="2396469"/>
          </a:xfrm>
          <a:prstGeom prst="ellipse">
            <a:avLst/>
          </a:prstGeom>
          <a:solidFill>
            <a:srgbClr val="FEF4E7"/>
          </a:solidFill>
          <a:ln>
            <a:solidFill>
              <a:srgbClr val="F09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65CB2498-5721-4446-3930-0303ECFD8CE9}"/>
              </a:ext>
            </a:extLst>
          </p:cNvPr>
          <p:cNvSpPr txBox="1"/>
          <p:nvPr/>
        </p:nvSpPr>
        <p:spPr>
          <a:xfrm>
            <a:off x="1425523" y="3080351"/>
            <a:ext cx="2195525" cy="646331"/>
          </a:xfrm>
          <a:prstGeom prst="rect">
            <a:avLst/>
          </a:prstGeom>
          <a:noFill/>
        </p:spPr>
        <p:txBody>
          <a:bodyPr wrap="square" rtlCol="0">
            <a:spAutoFit/>
          </a:bodyPr>
          <a:lstStyle/>
          <a:p>
            <a:pPr algn="ctr"/>
            <a:r>
              <a:rPr lang="nl-BE" b="1">
                <a:solidFill>
                  <a:srgbClr val="F09006"/>
                </a:solidFill>
              </a:rPr>
              <a:t>ONGESUPERVISEERD leren</a:t>
            </a:r>
            <a:endParaRPr lang="en-GB" b="1">
              <a:solidFill>
                <a:srgbClr val="F09006"/>
              </a:solidFill>
            </a:endParaRPr>
          </a:p>
        </p:txBody>
      </p:sp>
      <p:pic>
        <p:nvPicPr>
          <p:cNvPr id="4" name="Picture 3" descr="A set of icons on a black background&#10;&#10;Description automatically generated">
            <a:extLst>
              <a:ext uri="{FF2B5EF4-FFF2-40B4-BE49-F238E27FC236}">
                <a16:creationId xmlns:a16="http://schemas.microsoft.com/office/drawing/2014/main" id="{D9CF27E8-BC52-A90A-89CB-DA7371ADD5F3}"/>
              </a:ext>
            </a:extLst>
          </p:cNvPr>
          <p:cNvPicPr>
            <a:picLocks noChangeAspect="1"/>
          </p:cNvPicPr>
          <p:nvPr/>
        </p:nvPicPr>
        <p:blipFill rotWithShape="1">
          <a:blip r:embed="rId7">
            <a:extLst>
              <a:ext uri="{28A0092B-C50C-407E-A947-70E740481C1C}">
                <a14:useLocalDpi xmlns:a14="http://schemas.microsoft.com/office/drawing/2010/main" val="0"/>
              </a:ext>
            </a:extLst>
          </a:blip>
          <a:srcRect l="48192" t="49254" r="7051" b="21379"/>
          <a:stretch/>
        </p:blipFill>
        <p:spPr>
          <a:xfrm>
            <a:off x="1989597" y="4011129"/>
            <a:ext cx="1077732" cy="1000182"/>
          </a:xfrm>
          <a:prstGeom prst="rect">
            <a:avLst/>
          </a:prstGeom>
        </p:spPr>
      </p:pic>
      <p:sp>
        <p:nvSpPr>
          <p:cNvPr id="9" name="TextBox 8">
            <a:extLst>
              <a:ext uri="{FF2B5EF4-FFF2-40B4-BE49-F238E27FC236}">
                <a16:creationId xmlns:a16="http://schemas.microsoft.com/office/drawing/2014/main" id="{3BFDF4FF-9AE0-BD22-7176-84B9591E35FC}"/>
              </a:ext>
            </a:extLst>
          </p:cNvPr>
          <p:cNvSpPr txBox="1"/>
          <p:nvPr/>
        </p:nvSpPr>
        <p:spPr>
          <a:xfrm>
            <a:off x="6615753" y="5230995"/>
            <a:ext cx="6096000" cy="369332"/>
          </a:xfrm>
          <a:prstGeom prst="rect">
            <a:avLst/>
          </a:prstGeom>
          <a:noFill/>
        </p:spPr>
        <p:txBody>
          <a:bodyPr wrap="square">
            <a:spAutoFit/>
          </a:bodyPr>
          <a:lstStyle/>
          <a:p>
            <a:pPr algn="ctr"/>
            <a:r>
              <a:rPr lang="nl-BE" b="1">
                <a:solidFill>
                  <a:srgbClr val="F09006"/>
                </a:solidFill>
              </a:rPr>
              <a:t>NEURAAL NETWERK</a:t>
            </a:r>
            <a:endParaRPr lang="en-GB" b="1">
              <a:solidFill>
                <a:srgbClr val="F09006"/>
              </a:solidFill>
            </a:endParaRPr>
          </a:p>
        </p:txBody>
      </p:sp>
    </p:spTree>
    <p:extLst>
      <p:ext uri="{BB962C8B-B14F-4D97-AF65-F5344CB8AC3E}">
        <p14:creationId xmlns:p14="http://schemas.microsoft.com/office/powerpoint/2010/main" val="482305092"/>
      </p:ext>
    </p:extLst>
  </p:cSld>
  <p:clrMapOvr>
    <a:masterClrMapping/>
  </p:clrMapOvr>
  <mc:AlternateContent xmlns:mc="http://schemas.openxmlformats.org/markup-compatibility/2006" xmlns:p14="http://schemas.microsoft.com/office/powerpoint/2010/main">
    <mc:Choice Requires="p14">
      <p:transition spd="med" p14:dur="700" advTm="15405">
        <p:fade/>
      </p:transition>
    </mc:Choice>
    <mc:Fallback xmlns="">
      <p:transition spd="med" advTm="154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phone&#10;&#10;Description automatically generated">
            <a:extLst>
              <a:ext uri="{FF2B5EF4-FFF2-40B4-BE49-F238E27FC236}">
                <a16:creationId xmlns:a16="http://schemas.microsoft.com/office/drawing/2014/main" id="{BDB7CD4F-235B-8760-3DC1-FA237ADD8DDB}"/>
              </a:ext>
            </a:extLst>
          </p:cNvPr>
          <p:cNvPicPr>
            <a:picLocks noChangeAspect="1"/>
          </p:cNvPicPr>
          <p:nvPr/>
        </p:nvPicPr>
        <p:blipFill rotWithShape="1">
          <a:blip r:embed="rId3">
            <a:extLst>
              <a:ext uri="{28A0092B-C50C-407E-A947-70E740481C1C}">
                <a14:useLocalDpi xmlns:a14="http://schemas.microsoft.com/office/drawing/2010/main" val="0"/>
              </a:ext>
            </a:extLst>
          </a:blip>
          <a:srcRect l="23353" t="68631" r="18381" b="3284"/>
          <a:stretch/>
        </p:blipFill>
        <p:spPr>
          <a:xfrm>
            <a:off x="-50044" y="0"/>
            <a:ext cx="12242044" cy="8346415"/>
          </a:xfrm>
          <a:prstGeom prst="rect">
            <a:avLst/>
          </a:prstGeom>
        </p:spPr>
      </p:pic>
      <p:sp>
        <p:nvSpPr>
          <p:cNvPr id="7" name="TextBox 6">
            <a:extLst>
              <a:ext uri="{FF2B5EF4-FFF2-40B4-BE49-F238E27FC236}">
                <a16:creationId xmlns:a16="http://schemas.microsoft.com/office/drawing/2014/main" id="{F5AC347B-F522-C34C-81B4-215FA44C50E1}"/>
              </a:ext>
            </a:extLst>
          </p:cNvPr>
          <p:cNvSpPr txBox="1"/>
          <p:nvPr/>
        </p:nvSpPr>
        <p:spPr>
          <a:xfrm>
            <a:off x="1475053" y="2228671"/>
            <a:ext cx="9306678" cy="2308324"/>
          </a:xfrm>
          <a:prstGeom prst="rect">
            <a:avLst/>
          </a:prstGeom>
          <a:solidFill>
            <a:srgbClr val="6FBFB5"/>
          </a:solidFill>
          <a:effectLst>
            <a:outerShdw blurRad="50800" dist="38100" dir="16200000" rotWithShape="0">
              <a:prstClr val="black">
                <a:alpha val="40000"/>
              </a:prstClr>
            </a:outerShdw>
          </a:effectLst>
        </p:spPr>
        <p:txBody>
          <a:bodyPr wrap="square" rtlCol="0">
            <a:spAutoFit/>
          </a:bodyPr>
          <a:lstStyle/>
          <a:p>
            <a:pPr algn="ctr"/>
            <a:r>
              <a:rPr lang="nl-BE" sz="7200">
                <a:solidFill>
                  <a:schemeClr val="bg1"/>
                </a:solidFill>
              </a:rPr>
              <a:t>Het (menselijke) creatieve proces</a:t>
            </a:r>
            <a:endParaRPr lang="en-GB" sz="7200">
              <a:solidFill>
                <a:schemeClr val="bg1"/>
              </a:solidFill>
            </a:endParaRPr>
          </a:p>
        </p:txBody>
      </p:sp>
    </p:spTree>
    <p:extLst>
      <p:ext uri="{BB962C8B-B14F-4D97-AF65-F5344CB8AC3E}">
        <p14:creationId xmlns:p14="http://schemas.microsoft.com/office/powerpoint/2010/main" val="226598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39BBA1-72B2-0F6F-D1BD-3E89148AA06E}"/>
              </a:ext>
            </a:extLst>
          </p:cNvPr>
          <p:cNvGrpSpPr/>
          <p:nvPr/>
        </p:nvGrpSpPr>
        <p:grpSpPr>
          <a:xfrm>
            <a:off x="3096449" y="1091018"/>
            <a:ext cx="6151502" cy="5314201"/>
            <a:chOff x="2945387" y="1261399"/>
            <a:chExt cx="6151502" cy="5314201"/>
          </a:xfrm>
        </p:grpSpPr>
        <p:sp>
          <p:nvSpPr>
            <p:cNvPr id="182" name="Rectangle: Rounded Corners 181">
              <a:extLst>
                <a:ext uri="{FF2B5EF4-FFF2-40B4-BE49-F238E27FC236}">
                  <a16:creationId xmlns:a16="http://schemas.microsoft.com/office/drawing/2014/main" id="{C4968498-1248-A479-D6EC-6B97DD9EDBEA}"/>
                </a:ext>
              </a:extLst>
            </p:cNvPr>
            <p:cNvSpPr/>
            <p:nvPr/>
          </p:nvSpPr>
          <p:spPr>
            <a:xfrm>
              <a:off x="2945387" y="1261399"/>
              <a:ext cx="6151502" cy="531420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FC4CAB7-F7FD-57BF-8FC4-0A6C9D1FD7C7}"/>
                </a:ext>
              </a:extLst>
            </p:cNvPr>
            <p:cNvSpPr/>
            <p:nvPr/>
          </p:nvSpPr>
          <p:spPr>
            <a:xfrm>
              <a:off x="3506997" y="1573859"/>
              <a:ext cx="187890" cy="187890"/>
            </a:xfrm>
            <a:prstGeom prst="ellipse">
              <a:avLst/>
            </a:prstGeom>
            <a:solidFill>
              <a:srgbClr val="FFCD2F"/>
            </a:solidFill>
            <a:ln w="9525">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6989B0D9-FB4E-E3BF-3348-EAD34C974589}"/>
                </a:ext>
              </a:extLst>
            </p:cNvPr>
            <p:cNvSpPr/>
            <p:nvPr/>
          </p:nvSpPr>
          <p:spPr>
            <a:xfrm>
              <a:off x="3525787" y="22586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816909B5-ECCB-7D86-FBB4-179FB07D194C}"/>
                </a:ext>
              </a:extLst>
            </p:cNvPr>
            <p:cNvSpPr/>
            <p:nvPr/>
          </p:nvSpPr>
          <p:spPr>
            <a:xfrm>
              <a:off x="3525787" y="294337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9FA7EC4-4AC2-710A-2BCF-FCAC96B39698}"/>
                </a:ext>
              </a:extLst>
            </p:cNvPr>
            <p:cNvSpPr/>
            <p:nvPr/>
          </p:nvSpPr>
          <p:spPr>
            <a:xfrm>
              <a:off x="3525787" y="362813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0850074-074E-8696-C156-5E510A698052}"/>
                </a:ext>
              </a:extLst>
            </p:cNvPr>
            <p:cNvSpPr/>
            <p:nvPr/>
          </p:nvSpPr>
          <p:spPr>
            <a:xfrm>
              <a:off x="5137468" y="157385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F5CF014A-8F53-C0C3-8020-D1AB505B5C3C}"/>
                </a:ext>
              </a:extLst>
            </p:cNvPr>
            <p:cNvSpPr/>
            <p:nvPr/>
          </p:nvSpPr>
          <p:spPr>
            <a:xfrm>
              <a:off x="5156258" y="22586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F83E44FD-5ED3-578A-D634-08DED8782993}"/>
                </a:ext>
              </a:extLst>
            </p:cNvPr>
            <p:cNvSpPr/>
            <p:nvPr/>
          </p:nvSpPr>
          <p:spPr>
            <a:xfrm>
              <a:off x="5156258" y="294337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DB2963A-C274-A851-63BF-C4FE6079B334}"/>
                </a:ext>
              </a:extLst>
            </p:cNvPr>
            <p:cNvSpPr/>
            <p:nvPr/>
          </p:nvSpPr>
          <p:spPr>
            <a:xfrm>
              <a:off x="5156258" y="362813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A1B503B1-0CB8-4FB8-AC32-2608A52FD5B0}"/>
                </a:ext>
              </a:extLst>
            </p:cNvPr>
            <p:cNvSpPr/>
            <p:nvPr/>
          </p:nvSpPr>
          <p:spPr>
            <a:xfrm>
              <a:off x="5156258" y="431288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A4C2654B-B963-D9AA-3FF9-830D97341C6B}"/>
                </a:ext>
              </a:extLst>
            </p:cNvPr>
            <p:cNvSpPr/>
            <p:nvPr/>
          </p:nvSpPr>
          <p:spPr>
            <a:xfrm>
              <a:off x="5156258" y="499764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EF56D0F2-10ED-FA30-642A-0EBF359133AA}"/>
                </a:ext>
              </a:extLst>
            </p:cNvPr>
            <p:cNvSpPr/>
            <p:nvPr/>
          </p:nvSpPr>
          <p:spPr>
            <a:xfrm>
              <a:off x="6774202" y="157385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A7CF2F1A-348E-9D4D-6AD4-CD4E79DC94C2}"/>
                </a:ext>
              </a:extLst>
            </p:cNvPr>
            <p:cNvSpPr/>
            <p:nvPr/>
          </p:nvSpPr>
          <p:spPr>
            <a:xfrm>
              <a:off x="6792992" y="22586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F52732A0-2809-02C9-A979-B6C3704B89F0}"/>
                </a:ext>
              </a:extLst>
            </p:cNvPr>
            <p:cNvSpPr/>
            <p:nvPr/>
          </p:nvSpPr>
          <p:spPr>
            <a:xfrm>
              <a:off x="6792992" y="362813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AA23E144-0A00-BBC4-6A36-02327E6BD8B5}"/>
                </a:ext>
              </a:extLst>
            </p:cNvPr>
            <p:cNvSpPr/>
            <p:nvPr/>
          </p:nvSpPr>
          <p:spPr>
            <a:xfrm>
              <a:off x="6792992" y="431288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992C9C01-291F-BE11-916A-94821A9BE4C7}"/>
                </a:ext>
              </a:extLst>
            </p:cNvPr>
            <p:cNvSpPr/>
            <p:nvPr/>
          </p:nvSpPr>
          <p:spPr>
            <a:xfrm>
              <a:off x="6792992" y="499764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80C15567-ED59-5F45-F288-4E02F902AC26}"/>
                </a:ext>
              </a:extLst>
            </p:cNvPr>
            <p:cNvSpPr/>
            <p:nvPr/>
          </p:nvSpPr>
          <p:spPr>
            <a:xfrm>
              <a:off x="8429725" y="157385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46D2D68A-BC57-EF64-F2E8-864106FD9D28}"/>
                </a:ext>
              </a:extLst>
            </p:cNvPr>
            <p:cNvSpPr/>
            <p:nvPr/>
          </p:nvSpPr>
          <p:spPr>
            <a:xfrm>
              <a:off x="8448515" y="22586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72886E86-E22F-2738-8D50-F535A4714374}"/>
                </a:ext>
              </a:extLst>
            </p:cNvPr>
            <p:cNvSpPr/>
            <p:nvPr/>
          </p:nvSpPr>
          <p:spPr>
            <a:xfrm>
              <a:off x="8448515" y="294337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B581C90-D748-9061-E76A-B5EAB1741265}"/>
                </a:ext>
              </a:extLst>
            </p:cNvPr>
            <p:cNvSpPr/>
            <p:nvPr/>
          </p:nvSpPr>
          <p:spPr>
            <a:xfrm>
              <a:off x="8448515" y="362813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08D85DE6-E9B8-47E8-093B-BF01339A8664}"/>
                </a:ext>
              </a:extLst>
            </p:cNvPr>
            <p:cNvSpPr/>
            <p:nvPr/>
          </p:nvSpPr>
          <p:spPr>
            <a:xfrm>
              <a:off x="8448515" y="431288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00BAD339-BB98-AFD9-C24E-2FBA8F8954E4}"/>
                </a:ext>
              </a:extLst>
            </p:cNvPr>
            <p:cNvSpPr/>
            <p:nvPr/>
          </p:nvSpPr>
          <p:spPr>
            <a:xfrm>
              <a:off x="8448515" y="499764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38512A4A-5DE6-498D-EEFC-136920FE231D}"/>
                </a:ext>
              </a:extLst>
            </p:cNvPr>
            <p:cNvCxnSpPr>
              <a:cxnSpLocks/>
              <a:stCxn id="5" idx="6"/>
              <a:endCxn id="18" idx="2"/>
            </p:cNvCxnSpPr>
            <p:nvPr/>
          </p:nvCxnSpPr>
          <p:spPr>
            <a:xfrm>
              <a:off x="3694887" y="1667804"/>
              <a:ext cx="1442581"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770A9FC-DF37-C559-1996-D9BFC75EBF29}"/>
                </a:ext>
              </a:extLst>
            </p:cNvPr>
            <p:cNvCxnSpPr>
              <a:stCxn id="5" idx="6"/>
              <a:endCxn id="19" idx="2"/>
            </p:cNvCxnSpPr>
            <p:nvPr/>
          </p:nvCxnSpPr>
          <p:spPr>
            <a:xfrm>
              <a:off x="3694887" y="1667804"/>
              <a:ext cx="1461371"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F263234-CD6F-0519-8FDF-84B1E6BE1CD5}"/>
                </a:ext>
              </a:extLst>
            </p:cNvPr>
            <p:cNvCxnSpPr>
              <a:cxnSpLocks/>
              <a:stCxn id="5" idx="6"/>
              <a:endCxn id="20" idx="2"/>
            </p:cNvCxnSpPr>
            <p:nvPr/>
          </p:nvCxnSpPr>
          <p:spPr>
            <a:xfrm>
              <a:off x="3694887" y="1667804"/>
              <a:ext cx="1461371" cy="136951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8693E2B-8AAA-2C53-AF12-C2C18C5618E7}"/>
                </a:ext>
              </a:extLst>
            </p:cNvPr>
            <p:cNvCxnSpPr>
              <a:cxnSpLocks/>
              <a:stCxn id="6" idx="6"/>
              <a:endCxn id="18" idx="2"/>
            </p:cNvCxnSpPr>
            <p:nvPr/>
          </p:nvCxnSpPr>
          <p:spPr>
            <a:xfrm flipV="1">
              <a:off x="3713677" y="1667804"/>
              <a:ext cx="1423791"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CA9FA4C-7776-D8D7-3FE2-12F5E7653F44}"/>
                </a:ext>
              </a:extLst>
            </p:cNvPr>
            <p:cNvCxnSpPr>
              <a:stCxn id="7" idx="6"/>
              <a:endCxn id="18" idx="2"/>
            </p:cNvCxnSpPr>
            <p:nvPr/>
          </p:nvCxnSpPr>
          <p:spPr>
            <a:xfrm flipV="1">
              <a:off x="3713677" y="1667804"/>
              <a:ext cx="1423791" cy="136951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F1044A1-3618-93E2-F032-8FAF6B09DB2D}"/>
                </a:ext>
              </a:extLst>
            </p:cNvPr>
            <p:cNvCxnSpPr>
              <a:cxnSpLocks/>
              <a:stCxn id="6" idx="6"/>
              <a:endCxn id="19" idx="2"/>
            </p:cNvCxnSpPr>
            <p:nvPr/>
          </p:nvCxnSpPr>
          <p:spPr>
            <a:xfrm>
              <a:off x="3713677" y="2352561"/>
              <a:ext cx="1442581"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BE7D458-D16F-0C57-FE89-5935E0CCD246}"/>
                </a:ext>
              </a:extLst>
            </p:cNvPr>
            <p:cNvCxnSpPr>
              <a:cxnSpLocks/>
              <a:endCxn id="25" idx="2"/>
            </p:cNvCxnSpPr>
            <p:nvPr/>
          </p:nvCxnSpPr>
          <p:spPr>
            <a:xfrm>
              <a:off x="5325358" y="1667804"/>
              <a:ext cx="1467634"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17151080-7546-DAB4-B851-09209AACD0E6}"/>
                </a:ext>
              </a:extLst>
            </p:cNvPr>
            <p:cNvSpPr/>
            <p:nvPr/>
          </p:nvSpPr>
          <p:spPr>
            <a:xfrm>
              <a:off x="3525787" y="4317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1F9659B8-57F2-3998-8D08-951C9F5D9B84}"/>
                </a:ext>
              </a:extLst>
            </p:cNvPr>
            <p:cNvSpPr/>
            <p:nvPr/>
          </p:nvSpPr>
          <p:spPr>
            <a:xfrm>
              <a:off x="3525787" y="500147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C55042C5-F2D2-E1DA-BAF9-CFB5FCDE36D2}"/>
                </a:ext>
              </a:extLst>
            </p:cNvPr>
            <p:cNvSpPr/>
            <p:nvPr/>
          </p:nvSpPr>
          <p:spPr>
            <a:xfrm>
              <a:off x="3520568" y="568560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19D5C93A-F947-5E23-39FF-6FE8ECC592D8}"/>
                </a:ext>
              </a:extLst>
            </p:cNvPr>
            <p:cNvSpPr/>
            <p:nvPr/>
          </p:nvSpPr>
          <p:spPr>
            <a:xfrm>
              <a:off x="3520568" y="627172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10E4DBA6-ACD2-6860-146F-103D43244EC3}"/>
                </a:ext>
              </a:extLst>
            </p:cNvPr>
            <p:cNvSpPr/>
            <p:nvPr/>
          </p:nvSpPr>
          <p:spPr>
            <a:xfrm>
              <a:off x="6792992" y="294337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Connector 74">
              <a:extLst>
                <a:ext uri="{FF2B5EF4-FFF2-40B4-BE49-F238E27FC236}">
                  <a16:creationId xmlns:a16="http://schemas.microsoft.com/office/drawing/2014/main" id="{83931539-697C-6DE4-31AC-813F8BA0A88F}"/>
                </a:ext>
              </a:extLst>
            </p:cNvPr>
            <p:cNvCxnSpPr>
              <a:cxnSpLocks/>
              <a:stCxn id="8" idx="6"/>
              <a:endCxn id="18" idx="2"/>
            </p:cNvCxnSpPr>
            <p:nvPr/>
          </p:nvCxnSpPr>
          <p:spPr>
            <a:xfrm flipV="1">
              <a:off x="3713677" y="1667804"/>
              <a:ext cx="1423791" cy="20542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3CB85DA-95D1-D001-367F-DB215A0C6D2F}"/>
                </a:ext>
              </a:extLst>
            </p:cNvPr>
            <p:cNvCxnSpPr>
              <a:cxnSpLocks/>
              <a:stCxn id="8" idx="6"/>
              <a:endCxn id="21" idx="2"/>
            </p:cNvCxnSpPr>
            <p:nvPr/>
          </p:nvCxnSpPr>
          <p:spPr>
            <a:xfrm>
              <a:off x="3713677" y="3722075"/>
              <a:ext cx="1442581" cy="0"/>
            </a:xfrm>
            <a:prstGeom prst="line">
              <a:avLst/>
            </a:prstGeom>
            <a:ln>
              <a:solidFill>
                <a:schemeClr val="tx2">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79" name="Straight Connector 78">
              <a:extLst>
                <a:ext uri="{FF2B5EF4-FFF2-40B4-BE49-F238E27FC236}">
                  <a16:creationId xmlns:a16="http://schemas.microsoft.com/office/drawing/2014/main" id="{8270BFC3-BE70-6F8F-B615-81DB751FE23B}"/>
                </a:ext>
              </a:extLst>
            </p:cNvPr>
            <p:cNvCxnSpPr>
              <a:cxnSpLocks/>
              <a:endCxn id="21" idx="2"/>
            </p:cNvCxnSpPr>
            <p:nvPr/>
          </p:nvCxnSpPr>
          <p:spPr>
            <a:xfrm>
              <a:off x="3688717" y="1691294"/>
              <a:ext cx="1467541" cy="203078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403BD87-F145-D884-0369-E4D850FB0670}"/>
                </a:ext>
              </a:extLst>
            </p:cNvPr>
            <p:cNvCxnSpPr>
              <a:cxnSpLocks/>
              <a:endCxn id="23" idx="2"/>
            </p:cNvCxnSpPr>
            <p:nvPr/>
          </p:nvCxnSpPr>
          <p:spPr>
            <a:xfrm>
              <a:off x="3716233" y="3059382"/>
              <a:ext cx="1440025" cy="203220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ECEAA412-5C4D-096D-9A1B-75D9AFB48AD7}"/>
                </a:ext>
              </a:extLst>
            </p:cNvPr>
            <p:cNvSpPr/>
            <p:nvPr/>
          </p:nvSpPr>
          <p:spPr>
            <a:xfrm>
              <a:off x="5164984" y="568277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Oval 84">
              <a:extLst>
                <a:ext uri="{FF2B5EF4-FFF2-40B4-BE49-F238E27FC236}">
                  <a16:creationId xmlns:a16="http://schemas.microsoft.com/office/drawing/2014/main" id="{12E8A4D8-61D8-377F-5861-8344279D30BA}"/>
                </a:ext>
              </a:extLst>
            </p:cNvPr>
            <p:cNvSpPr/>
            <p:nvPr/>
          </p:nvSpPr>
          <p:spPr>
            <a:xfrm>
              <a:off x="5173710" y="623653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6" name="Straight Connector 85">
              <a:extLst>
                <a:ext uri="{FF2B5EF4-FFF2-40B4-BE49-F238E27FC236}">
                  <a16:creationId xmlns:a16="http://schemas.microsoft.com/office/drawing/2014/main" id="{E2563CEE-99ED-281C-065E-04A11DD98B75}"/>
                </a:ext>
              </a:extLst>
            </p:cNvPr>
            <p:cNvCxnSpPr>
              <a:cxnSpLocks/>
              <a:endCxn id="85" idx="2"/>
            </p:cNvCxnSpPr>
            <p:nvPr/>
          </p:nvCxnSpPr>
          <p:spPr>
            <a:xfrm>
              <a:off x="3710996" y="4426281"/>
              <a:ext cx="1462714" cy="190419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4601DBB-6BA1-3E47-B6DE-4E8713CF2030}"/>
                </a:ext>
              </a:extLst>
            </p:cNvPr>
            <p:cNvCxnSpPr>
              <a:cxnSpLocks/>
              <a:stCxn id="8" idx="6"/>
              <a:endCxn id="20" idx="2"/>
            </p:cNvCxnSpPr>
            <p:nvPr/>
          </p:nvCxnSpPr>
          <p:spPr>
            <a:xfrm flipV="1">
              <a:off x="3713677" y="3037318"/>
              <a:ext cx="1442581"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BC3835C-1718-997D-1FA1-99F45F0A983F}"/>
                </a:ext>
              </a:extLst>
            </p:cNvPr>
            <p:cNvCxnSpPr>
              <a:cxnSpLocks/>
              <a:stCxn id="65" idx="6"/>
              <a:endCxn id="21" idx="2"/>
            </p:cNvCxnSpPr>
            <p:nvPr/>
          </p:nvCxnSpPr>
          <p:spPr>
            <a:xfrm flipV="1">
              <a:off x="3713677" y="3722075"/>
              <a:ext cx="1442581" cy="68920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59243472-B4B3-83F6-38EA-54AFCB58E379}"/>
                </a:ext>
              </a:extLst>
            </p:cNvPr>
            <p:cNvCxnSpPr>
              <a:cxnSpLocks/>
              <a:stCxn id="67" idx="6"/>
              <a:endCxn id="22" idx="2"/>
            </p:cNvCxnSpPr>
            <p:nvPr/>
          </p:nvCxnSpPr>
          <p:spPr>
            <a:xfrm flipV="1">
              <a:off x="3713677" y="4406832"/>
              <a:ext cx="1442581" cy="68858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CEDCF21-E0D4-5383-91F0-03F3AA2E9FAC}"/>
                </a:ext>
              </a:extLst>
            </p:cNvPr>
            <p:cNvCxnSpPr>
              <a:cxnSpLocks/>
              <a:endCxn id="23" idx="2"/>
            </p:cNvCxnSpPr>
            <p:nvPr/>
          </p:nvCxnSpPr>
          <p:spPr>
            <a:xfrm flipV="1">
              <a:off x="3686160" y="5091589"/>
              <a:ext cx="1470098" cy="70427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368416C-B963-1E1A-C3B2-5ADDA3D16B45}"/>
                </a:ext>
              </a:extLst>
            </p:cNvPr>
            <p:cNvCxnSpPr>
              <a:cxnSpLocks/>
              <a:endCxn id="20" idx="2"/>
            </p:cNvCxnSpPr>
            <p:nvPr/>
          </p:nvCxnSpPr>
          <p:spPr>
            <a:xfrm flipV="1">
              <a:off x="3699918" y="3037318"/>
              <a:ext cx="1456340" cy="27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E4986AE-A195-E627-443F-B1BBD61833ED}"/>
                </a:ext>
              </a:extLst>
            </p:cNvPr>
            <p:cNvCxnSpPr>
              <a:cxnSpLocks/>
              <a:endCxn id="22" idx="2"/>
            </p:cNvCxnSpPr>
            <p:nvPr/>
          </p:nvCxnSpPr>
          <p:spPr>
            <a:xfrm flipV="1">
              <a:off x="3690523" y="4406832"/>
              <a:ext cx="1465735" cy="194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C42ED2D-C87A-D520-0B36-C76DEE9DE559}"/>
                </a:ext>
              </a:extLst>
            </p:cNvPr>
            <p:cNvCxnSpPr>
              <a:cxnSpLocks/>
              <a:stCxn id="26" idx="6"/>
            </p:cNvCxnSpPr>
            <p:nvPr/>
          </p:nvCxnSpPr>
          <p:spPr>
            <a:xfrm flipV="1">
              <a:off x="6980882" y="2352561"/>
              <a:ext cx="1502790"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79BAE7A-8150-3C05-7036-DEB5FF82952E}"/>
                </a:ext>
              </a:extLst>
            </p:cNvPr>
            <p:cNvCxnSpPr>
              <a:cxnSpLocks/>
              <a:endCxn id="84" idx="2"/>
            </p:cNvCxnSpPr>
            <p:nvPr/>
          </p:nvCxnSpPr>
          <p:spPr>
            <a:xfrm flipV="1">
              <a:off x="3690522" y="5776716"/>
              <a:ext cx="1474462" cy="1914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52A4BA8C-1F43-BBA4-07F6-9C2253FEE31C}"/>
                </a:ext>
              </a:extLst>
            </p:cNvPr>
            <p:cNvCxnSpPr>
              <a:cxnSpLocks/>
              <a:endCxn id="85" idx="2"/>
            </p:cNvCxnSpPr>
            <p:nvPr/>
          </p:nvCxnSpPr>
          <p:spPr>
            <a:xfrm flipV="1">
              <a:off x="3690521" y="6330476"/>
              <a:ext cx="1483189" cy="3519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7BA0FDD-0550-1B32-9A8C-64E73E89CDA5}"/>
                </a:ext>
              </a:extLst>
            </p:cNvPr>
            <p:cNvCxnSpPr>
              <a:cxnSpLocks/>
              <a:endCxn id="21" idx="2"/>
            </p:cNvCxnSpPr>
            <p:nvPr/>
          </p:nvCxnSpPr>
          <p:spPr>
            <a:xfrm flipV="1">
              <a:off x="3600942" y="3722075"/>
              <a:ext cx="1555316" cy="264269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384CFB5-365B-887C-C805-B079CBCBA66C}"/>
                </a:ext>
              </a:extLst>
            </p:cNvPr>
            <p:cNvCxnSpPr/>
            <p:nvPr/>
          </p:nvCxnSpPr>
          <p:spPr>
            <a:xfrm>
              <a:off x="3683591" y="3047868"/>
              <a:ext cx="1461371"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DC43343-3A40-361F-0AA3-10272C167DFC}"/>
                </a:ext>
              </a:extLst>
            </p:cNvPr>
            <p:cNvCxnSpPr>
              <a:cxnSpLocks/>
              <a:stCxn id="67" idx="6"/>
            </p:cNvCxnSpPr>
            <p:nvPr/>
          </p:nvCxnSpPr>
          <p:spPr>
            <a:xfrm>
              <a:off x="3713677" y="5095418"/>
              <a:ext cx="1480167" cy="7060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E24C1CBA-CBAF-E22C-33C7-7D68129E0E00}"/>
                </a:ext>
              </a:extLst>
            </p:cNvPr>
            <p:cNvCxnSpPr>
              <a:cxnSpLocks/>
              <a:endCxn id="22" idx="2"/>
            </p:cNvCxnSpPr>
            <p:nvPr/>
          </p:nvCxnSpPr>
          <p:spPr>
            <a:xfrm flipV="1">
              <a:off x="3708458" y="4406832"/>
              <a:ext cx="1447800" cy="1396901"/>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761EE55-00D7-BCAC-512D-C7074DF9C3E9}"/>
                </a:ext>
              </a:extLst>
            </p:cNvPr>
            <p:cNvCxnSpPr>
              <a:cxnSpLocks/>
              <a:endCxn id="84" idx="2"/>
            </p:cNvCxnSpPr>
            <p:nvPr/>
          </p:nvCxnSpPr>
          <p:spPr>
            <a:xfrm flipV="1">
              <a:off x="3651436" y="5776716"/>
              <a:ext cx="1513548" cy="5771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07C7FD0B-251B-EDBF-49F6-3C1979048582}"/>
                </a:ext>
              </a:extLst>
            </p:cNvPr>
            <p:cNvCxnSpPr>
              <a:cxnSpLocks/>
              <a:stCxn id="67" idx="6"/>
              <a:endCxn id="21" idx="2"/>
            </p:cNvCxnSpPr>
            <p:nvPr/>
          </p:nvCxnSpPr>
          <p:spPr>
            <a:xfrm flipV="1">
              <a:off x="3713677" y="3722075"/>
              <a:ext cx="1442581" cy="137334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CA48800-90EA-5F50-B463-4B8BDF9F96D0}"/>
                </a:ext>
              </a:extLst>
            </p:cNvPr>
            <p:cNvCxnSpPr>
              <a:cxnSpLocks/>
              <a:endCxn id="26" idx="3"/>
            </p:cNvCxnSpPr>
            <p:nvPr/>
          </p:nvCxnSpPr>
          <p:spPr>
            <a:xfrm flipV="1">
              <a:off x="5315022" y="3103747"/>
              <a:ext cx="1505486" cy="6183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D976503F-D036-1515-77B3-38A525A5D991}"/>
                </a:ext>
              </a:extLst>
            </p:cNvPr>
            <p:cNvCxnSpPr>
              <a:cxnSpLocks/>
              <a:endCxn id="31" idx="2"/>
            </p:cNvCxnSpPr>
            <p:nvPr/>
          </p:nvCxnSpPr>
          <p:spPr>
            <a:xfrm>
              <a:off x="6962092" y="2344497"/>
              <a:ext cx="1486423" cy="806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B566A63-6506-6C07-7EC3-EB783961CEA6}"/>
                </a:ext>
              </a:extLst>
            </p:cNvPr>
            <p:cNvCxnSpPr>
              <a:cxnSpLocks/>
              <a:endCxn id="26" idx="2"/>
            </p:cNvCxnSpPr>
            <p:nvPr/>
          </p:nvCxnSpPr>
          <p:spPr>
            <a:xfrm>
              <a:off x="5331431" y="2334366"/>
              <a:ext cx="1461561" cy="7029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F7B44CF-8513-BF6E-2F80-51BBED3E024B}"/>
                </a:ext>
              </a:extLst>
            </p:cNvPr>
            <p:cNvCxnSpPr>
              <a:cxnSpLocks/>
              <a:endCxn id="24" idx="2"/>
            </p:cNvCxnSpPr>
            <p:nvPr/>
          </p:nvCxnSpPr>
          <p:spPr>
            <a:xfrm flipV="1">
              <a:off x="5339587" y="1667804"/>
              <a:ext cx="1434615" cy="13696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23E7C6DF-D7CC-682B-2FD9-881BA9597D00}"/>
                </a:ext>
              </a:extLst>
            </p:cNvPr>
            <p:cNvCxnSpPr>
              <a:cxnSpLocks/>
              <a:stCxn id="22" idx="6"/>
              <a:endCxn id="26" idx="3"/>
            </p:cNvCxnSpPr>
            <p:nvPr/>
          </p:nvCxnSpPr>
          <p:spPr>
            <a:xfrm flipV="1">
              <a:off x="5344148" y="3103747"/>
              <a:ext cx="1476360" cy="13030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99DC3A7-4402-03D6-C334-E1E896AE887F}"/>
                </a:ext>
              </a:extLst>
            </p:cNvPr>
            <p:cNvCxnSpPr>
              <a:cxnSpLocks/>
              <a:stCxn id="23" idx="6"/>
              <a:endCxn id="25" idx="2"/>
            </p:cNvCxnSpPr>
            <p:nvPr/>
          </p:nvCxnSpPr>
          <p:spPr>
            <a:xfrm flipV="1">
              <a:off x="5344148" y="2352561"/>
              <a:ext cx="1448844" cy="27390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B367D506-DD9F-396E-907B-76C85B20A166}"/>
                </a:ext>
              </a:extLst>
            </p:cNvPr>
            <p:cNvCxnSpPr/>
            <p:nvPr/>
          </p:nvCxnSpPr>
          <p:spPr>
            <a:xfrm>
              <a:off x="5322802" y="4416556"/>
              <a:ext cx="1461371"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5E7D740-CD8F-B68A-106C-A6F1EA50D48E}"/>
                </a:ext>
              </a:extLst>
            </p:cNvPr>
            <p:cNvCxnSpPr>
              <a:cxnSpLocks/>
              <a:stCxn id="27" idx="6"/>
              <a:endCxn id="32" idx="2"/>
            </p:cNvCxnSpPr>
            <p:nvPr/>
          </p:nvCxnSpPr>
          <p:spPr>
            <a:xfrm flipV="1">
              <a:off x="6980882" y="3037318"/>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7EEDED3-EF11-30B2-2645-618E6A637AEA}"/>
                </a:ext>
              </a:extLst>
            </p:cNvPr>
            <p:cNvCxnSpPr>
              <a:cxnSpLocks/>
              <a:endCxn id="32" idx="2"/>
            </p:cNvCxnSpPr>
            <p:nvPr/>
          </p:nvCxnSpPr>
          <p:spPr>
            <a:xfrm>
              <a:off x="6940171" y="2370904"/>
              <a:ext cx="1508344" cy="66641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C6F6479-CF51-D637-C3F5-96C4727C64FF}"/>
                </a:ext>
              </a:extLst>
            </p:cNvPr>
            <p:cNvCxnSpPr>
              <a:cxnSpLocks/>
              <a:endCxn id="34" idx="2"/>
            </p:cNvCxnSpPr>
            <p:nvPr/>
          </p:nvCxnSpPr>
          <p:spPr>
            <a:xfrm>
              <a:off x="6950903" y="3703705"/>
              <a:ext cx="1497612" cy="70312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DE00C43-8B4E-32B6-AF44-EEF966A216E9}"/>
                </a:ext>
              </a:extLst>
            </p:cNvPr>
            <p:cNvCxnSpPr/>
            <p:nvPr/>
          </p:nvCxnSpPr>
          <p:spPr>
            <a:xfrm>
              <a:off x="6916063" y="1685926"/>
              <a:ext cx="1461371"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5B5C821B-8BB1-7C74-1EC9-506564F89B23}"/>
                </a:ext>
              </a:extLst>
            </p:cNvPr>
            <p:cNvCxnSpPr>
              <a:cxnSpLocks/>
              <a:stCxn id="27" idx="6"/>
              <a:endCxn id="30" idx="2"/>
            </p:cNvCxnSpPr>
            <p:nvPr/>
          </p:nvCxnSpPr>
          <p:spPr>
            <a:xfrm flipV="1">
              <a:off x="6980882" y="1667804"/>
              <a:ext cx="1448843" cy="20542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233BF6C0-2F6C-1143-D304-C1D4E9C20A62}"/>
                </a:ext>
              </a:extLst>
            </p:cNvPr>
            <p:cNvCxnSpPr>
              <a:cxnSpLocks/>
              <a:endCxn id="28" idx="2"/>
            </p:cNvCxnSpPr>
            <p:nvPr/>
          </p:nvCxnSpPr>
          <p:spPr>
            <a:xfrm>
              <a:off x="5338891" y="4406462"/>
              <a:ext cx="1454101" cy="37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544D6A6-8AA5-EDF3-7156-EA6EE2CFC6C8}"/>
                </a:ext>
              </a:extLst>
            </p:cNvPr>
            <p:cNvCxnSpPr>
              <a:cxnSpLocks/>
              <a:endCxn id="27" idx="2"/>
            </p:cNvCxnSpPr>
            <p:nvPr/>
          </p:nvCxnSpPr>
          <p:spPr>
            <a:xfrm flipV="1">
              <a:off x="5338891" y="3722075"/>
              <a:ext cx="1454101" cy="25791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B9180BB-DC83-7B6F-8C13-987A02553781}"/>
                </a:ext>
              </a:extLst>
            </p:cNvPr>
            <p:cNvCxnSpPr>
              <a:cxnSpLocks/>
              <a:endCxn id="29" idx="2"/>
            </p:cNvCxnSpPr>
            <p:nvPr/>
          </p:nvCxnSpPr>
          <p:spPr>
            <a:xfrm flipV="1">
              <a:off x="5337885" y="5091589"/>
              <a:ext cx="1455107" cy="665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F629D3B6-4004-1747-801E-E38A4973D534}"/>
                </a:ext>
              </a:extLst>
            </p:cNvPr>
            <p:cNvCxnSpPr>
              <a:cxnSpLocks/>
              <a:stCxn id="84" idx="7"/>
              <a:endCxn id="28" idx="2"/>
            </p:cNvCxnSpPr>
            <p:nvPr/>
          </p:nvCxnSpPr>
          <p:spPr>
            <a:xfrm flipV="1">
              <a:off x="5325358" y="4406832"/>
              <a:ext cx="1467634" cy="130345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751FF3E-70F3-5563-B5D8-7AA1673CC233}"/>
                </a:ext>
              </a:extLst>
            </p:cNvPr>
            <p:cNvCxnSpPr/>
            <p:nvPr/>
          </p:nvCxnSpPr>
          <p:spPr>
            <a:xfrm>
              <a:off x="7004344" y="4406832"/>
              <a:ext cx="1461371"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FE50292-1B24-6FC2-61A3-AD846449AA3E}"/>
                </a:ext>
              </a:extLst>
            </p:cNvPr>
            <p:cNvCxnSpPr>
              <a:cxnSpLocks/>
              <a:endCxn id="35" idx="1"/>
            </p:cNvCxnSpPr>
            <p:nvPr/>
          </p:nvCxnSpPr>
          <p:spPr>
            <a:xfrm>
              <a:off x="6940171" y="1700775"/>
              <a:ext cx="1535860" cy="332438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C2042B7D-0D7C-CFB1-156B-A847CAD81B88}"/>
                </a:ext>
              </a:extLst>
            </p:cNvPr>
            <p:cNvCxnSpPr/>
            <p:nvPr/>
          </p:nvCxnSpPr>
          <p:spPr>
            <a:xfrm>
              <a:off x="6990964" y="3039808"/>
              <a:ext cx="1461371"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D526CB8-0ED8-97EB-4209-52298DDE0FA5}"/>
                </a:ext>
              </a:extLst>
            </p:cNvPr>
            <p:cNvCxnSpPr>
              <a:cxnSpLocks/>
              <a:endCxn id="33" idx="3"/>
            </p:cNvCxnSpPr>
            <p:nvPr/>
          </p:nvCxnSpPr>
          <p:spPr>
            <a:xfrm flipV="1">
              <a:off x="6978420" y="3788504"/>
              <a:ext cx="1497611" cy="129327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descr="A picture containing graphics, font, symbol, graphic design&#10;&#10;Description automatically generated">
            <a:extLst>
              <a:ext uri="{FF2B5EF4-FFF2-40B4-BE49-F238E27FC236}">
                <a16:creationId xmlns:a16="http://schemas.microsoft.com/office/drawing/2014/main" id="{D82ED877-B15C-4C3E-1701-AAFDB4E41D73}"/>
              </a:ext>
            </a:extLst>
          </p:cNvPr>
          <p:cNvPicPr>
            <a:picLocks noChangeAspect="1"/>
          </p:cNvPicPr>
          <p:nvPr/>
        </p:nvPicPr>
        <p:blipFill>
          <a:blip r:embed="rId5"/>
          <a:stretch>
            <a:fillRect/>
          </a:stretch>
        </p:blipFill>
        <p:spPr>
          <a:xfrm>
            <a:off x="0" y="6290671"/>
            <a:ext cx="736866" cy="534754"/>
          </a:xfrm>
          <a:prstGeom prst="rect">
            <a:avLst/>
          </a:prstGeom>
        </p:spPr>
      </p:pic>
      <p:sp>
        <p:nvSpPr>
          <p:cNvPr id="3" name="TextBox 2">
            <a:extLst>
              <a:ext uri="{FF2B5EF4-FFF2-40B4-BE49-F238E27FC236}">
                <a16:creationId xmlns:a16="http://schemas.microsoft.com/office/drawing/2014/main" id="{DF520C62-D6D3-902F-EF47-75F0409BAEE7}"/>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9" name="TextBox 8">
            <a:extLst>
              <a:ext uri="{FF2B5EF4-FFF2-40B4-BE49-F238E27FC236}">
                <a16:creationId xmlns:a16="http://schemas.microsoft.com/office/drawing/2014/main" id="{88FA9EB2-CFDC-448B-F475-40A1CE588F2A}"/>
              </a:ext>
            </a:extLst>
          </p:cNvPr>
          <p:cNvSpPr txBox="1"/>
          <p:nvPr/>
        </p:nvSpPr>
        <p:spPr>
          <a:xfrm>
            <a:off x="368433" y="488441"/>
            <a:ext cx="10949354" cy="584775"/>
          </a:xfrm>
          <a:prstGeom prst="rect">
            <a:avLst/>
          </a:prstGeom>
          <a:noFill/>
        </p:spPr>
        <p:txBody>
          <a:bodyPr wrap="square">
            <a:spAutoFit/>
          </a:bodyPr>
          <a:lstStyle/>
          <a:p>
            <a:r>
              <a:rPr lang="nl-BE" sz="3200" b="1" dirty="0">
                <a:solidFill>
                  <a:srgbClr val="6FBFB5"/>
                </a:solidFill>
              </a:rPr>
              <a:t>Black box</a:t>
            </a:r>
            <a:endParaRPr lang="en-GB" sz="3200" b="1" dirty="0">
              <a:solidFill>
                <a:srgbClr val="6FBFB5"/>
              </a:solidFill>
            </a:endParaRPr>
          </a:p>
        </p:txBody>
      </p:sp>
      <p:sp>
        <p:nvSpPr>
          <p:cNvPr id="10" name="Rectangle: Rounded Corners 9">
            <a:extLst>
              <a:ext uri="{FF2B5EF4-FFF2-40B4-BE49-F238E27FC236}">
                <a16:creationId xmlns:a16="http://schemas.microsoft.com/office/drawing/2014/main" id="{D69F656F-48C0-91CE-1F60-C5496B9A00F7}"/>
              </a:ext>
            </a:extLst>
          </p:cNvPr>
          <p:cNvSpPr/>
          <p:nvPr/>
        </p:nvSpPr>
        <p:spPr>
          <a:xfrm>
            <a:off x="3096449" y="1077885"/>
            <a:ext cx="6151502" cy="5298296"/>
          </a:xfrm>
          <a:prstGeom prst="roundRect">
            <a:avLst/>
          </a:prstGeom>
          <a:solidFill>
            <a:schemeClr val="dk1">
              <a:alpha val="58000"/>
            </a:schemeClr>
          </a:solidFill>
          <a:ln>
            <a:solidFill>
              <a:schemeClr val="dk1">
                <a:shade val="15000"/>
                <a:alpha val="0"/>
              </a:schemeClr>
            </a:solidFill>
          </a:ln>
          <a:effectLst>
            <a:glow>
              <a:schemeClr val="accent1"/>
            </a:glow>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11" name="Screen Recording 10">
            <a:hlinkClick r:id="" action="ppaction://media"/>
            <a:extLst>
              <a:ext uri="{FF2B5EF4-FFF2-40B4-BE49-F238E27FC236}">
                <a16:creationId xmlns:a16="http://schemas.microsoft.com/office/drawing/2014/main" id="{077159C5-12F5-A3AD-CFD7-6296644BD55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lum bright="26000"/>
          </a:blip>
          <a:srcRect l="2690" t="4196" r="3361" b="3254"/>
          <a:stretch/>
        </p:blipFill>
        <p:spPr>
          <a:xfrm>
            <a:off x="3100023" y="910587"/>
            <a:ext cx="6225104" cy="5484310"/>
          </a:xfrm>
          <a:prstGeom prst="rect">
            <a:avLst/>
          </a:prstGeom>
        </p:spPr>
      </p:pic>
      <p:sp>
        <p:nvSpPr>
          <p:cNvPr id="12" name="Rectangle: Rounded Corners 11">
            <a:extLst>
              <a:ext uri="{FF2B5EF4-FFF2-40B4-BE49-F238E27FC236}">
                <a16:creationId xmlns:a16="http://schemas.microsoft.com/office/drawing/2014/main" id="{86B4A6C0-57BB-39D7-258A-9BB9EF31A56E}"/>
              </a:ext>
            </a:extLst>
          </p:cNvPr>
          <p:cNvSpPr/>
          <p:nvPr/>
        </p:nvSpPr>
        <p:spPr>
          <a:xfrm>
            <a:off x="3091996" y="990599"/>
            <a:ext cx="6225105" cy="5410761"/>
          </a:xfrm>
          <a:prstGeom prst="roundRect">
            <a:avLst/>
          </a:prstGeom>
          <a:noFill/>
          <a:ln w="76200">
            <a:solidFill>
              <a:srgbClr val="F09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6058573"/>
      </p:ext>
    </p:extLst>
  </p:cSld>
  <p:clrMapOvr>
    <a:masterClrMapping/>
  </p:clrMapOvr>
  <mc:AlternateContent xmlns:mc="http://schemas.openxmlformats.org/markup-compatibility/2006" xmlns:p14="http://schemas.microsoft.com/office/powerpoint/2010/main">
    <mc:Choice Requires="p14">
      <p:transition spd="med" p14:dur="700" advTm="45371">
        <p:fade/>
      </p:transition>
    </mc:Choice>
    <mc:Fallback xmlns="">
      <p:transition spd="med" advTm="453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7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6ECF47-5DD0-A55A-8AEC-3E26D448C784}"/>
              </a:ext>
            </a:extLst>
          </p:cNvPr>
          <p:cNvSpPr txBox="1"/>
          <p:nvPr/>
        </p:nvSpPr>
        <p:spPr>
          <a:xfrm>
            <a:off x="484687" y="506243"/>
            <a:ext cx="10949354" cy="584775"/>
          </a:xfrm>
          <a:prstGeom prst="rect">
            <a:avLst/>
          </a:prstGeom>
          <a:noFill/>
        </p:spPr>
        <p:txBody>
          <a:bodyPr wrap="square">
            <a:spAutoFit/>
          </a:bodyPr>
          <a:lstStyle/>
          <a:p>
            <a:r>
              <a:rPr lang="nl-BE" sz="3200" b="1">
                <a:solidFill>
                  <a:srgbClr val="6FBFB5"/>
                </a:solidFill>
              </a:rPr>
              <a:t>Wat is een neuraal netwerk?</a:t>
            </a:r>
            <a:endParaRPr lang="en-GB" sz="3200" b="1">
              <a:solidFill>
                <a:srgbClr val="6FBFB5"/>
              </a:solidFill>
            </a:endParaRPr>
          </a:p>
        </p:txBody>
      </p:sp>
      <p:pic>
        <p:nvPicPr>
          <p:cNvPr id="7" name="Screen Recording 9">
            <a:hlinkClick r:id="" action="ppaction://media"/>
            <a:extLst>
              <a:ext uri="{FF2B5EF4-FFF2-40B4-BE49-F238E27FC236}">
                <a16:creationId xmlns:a16="http://schemas.microsoft.com/office/drawing/2014/main" id="{8B97E975-B590-067E-3F3F-971E3D01345D}"/>
              </a:ext>
            </a:extLst>
          </p:cNvPr>
          <p:cNvPicPr>
            <a:picLocks noChangeAspect="1"/>
          </p:cNvPicPr>
          <p:nvPr>
            <a:videoFile r:link="rId1"/>
            <p:extLst>
              <p:ext uri="{DAA4B4D4-6D71-4841-9C94-3DE7FCFB9230}">
                <p14:media xmlns:p14="http://schemas.microsoft.com/office/powerpoint/2010/main" r:embed="rId2">
                  <p14:trim st="1181" end="684.1"/>
                </p14:media>
              </p:ext>
            </p:extLst>
          </p:nvPr>
        </p:nvPicPr>
        <p:blipFill>
          <a:blip r:embed="rId5"/>
          <a:stretch>
            <a:fillRect/>
          </a:stretch>
        </p:blipFill>
        <p:spPr>
          <a:xfrm>
            <a:off x="8528441" y="506243"/>
            <a:ext cx="3178872" cy="1681191"/>
          </a:xfrm>
          <a:prstGeom prst="rect">
            <a:avLst/>
          </a:prstGeom>
          <a:ln>
            <a:noFill/>
          </a:ln>
          <a:effectLst>
            <a:glow rad="495300">
              <a:srgbClr val="F09006">
                <a:alpha val="24000"/>
              </a:srgbClr>
            </a:glow>
            <a:outerShdw blurRad="190500" algn="tl" rotWithShape="0">
              <a:srgbClr val="000000">
                <a:alpha val="70000"/>
              </a:srgbClr>
            </a:outerShdw>
          </a:effectLst>
        </p:spPr>
      </p:pic>
      <p:pic>
        <p:nvPicPr>
          <p:cNvPr id="3074" name="Picture 2">
            <a:extLst>
              <a:ext uri="{FF2B5EF4-FFF2-40B4-BE49-F238E27FC236}">
                <a16:creationId xmlns:a16="http://schemas.microsoft.com/office/drawing/2014/main" id="{4403B421-F090-77E0-524D-B5E47CF5EB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5612" y="1091018"/>
            <a:ext cx="6200775" cy="5390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56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a:extLst>
              <a:ext uri="{FF2B5EF4-FFF2-40B4-BE49-F238E27FC236}">
                <a16:creationId xmlns:a16="http://schemas.microsoft.com/office/drawing/2014/main" id="{DDC54EA2-0976-3FF4-1619-ED77ACF936D9}"/>
              </a:ext>
            </a:extLst>
          </p:cNvPr>
          <p:cNvGrpSpPr/>
          <p:nvPr/>
        </p:nvGrpSpPr>
        <p:grpSpPr>
          <a:xfrm>
            <a:off x="4533650" y="1127461"/>
            <a:ext cx="6411854" cy="5359321"/>
            <a:chOff x="2326629" y="1297353"/>
            <a:chExt cx="6411854" cy="5359321"/>
          </a:xfrm>
        </p:grpSpPr>
        <p:sp>
          <p:nvSpPr>
            <p:cNvPr id="3" name="Rectangle: Rounded Corners 2">
              <a:extLst>
                <a:ext uri="{FF2B5EF4-FFF2-40B4-BE49-F238E27FC236}">
                  <a16:creationId xmlns:a16="http://schemas.microsoft.com/office/drawing/2014/main" id="{D17C74BE-402C-F8D5-58F6-DF95613C4A5A}"/>
                </a:ext>
              </a:extLst>
            </p:cNvPr>
            <p:cNvSpPr/>
            <p:nvPr/>
          </p:nvSpPr>
          <p:spPr>
            <a:xfrm>
              <a:off x="2326629" y="1297353"/>
              <a:ext cx="6411854"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C02E3805-A94A-B54F-983B-364FFFC8E05B}"/>
                </a:ext>
              </a:extLst>
            </p:cNvPr>
            <p:cNvSpPr/>
            <p:nvPr/>
          </p:nvSpPr>
          <p:spPr>
            <a:xfrm>
              <a:off x="7892605"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9BE2BA05-8FF0-71A1-ECF7-4DD891DDE713}"/>
                </a:ext>
              </a:extLst>
            </p:cNvPr>
            <p:cNvSpPr/>
            <p:nvPr/>
          </p:nvSpPr>
          <p:spPr>
            <a:xfrm>
              <a:off x="6240439"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652D78B-2BFA-9B08-EBCF-2614F119576C}"/>
                </a:ext>
              </a:extLst>
            </p:cNvPr>
            <p:cNvSpPr/>
            <p:nvPr/>
          </p:nvSpPr>
          <p:spPr>
            <a:xfrm>
              <a:off x="4614485" y="1484875"/>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D654C323-D023-CC2A-58B7-23D094FAB334}"/>
                </a:ext>
              </a:extLst>
            </p:cNvPr>
            <p:cNvSpPr/>
            <p:nvPr/>
          </p:nvSpPr>
          <p:spPr>
            <a:xfrm>
              <a:off x="3006591" y="1484874"/>
              <a:ext cx="216887"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132963C-4B7C-BDCA-D7C0-0828A7FBDAEF}"/>
                </a:ext>
              </a:extLst>
            </p:cNvPr>
            <p:cNvSpPr/>
            <p:nvPr/>
          </p:nvSpPr>
          <p:spPr>
            <a:xfrm>
              <a:off x="3018902" y="1591557"/>
              <a:ext cx="187890" cy="187890"/>
            </a:xfrm>
            <a:prstGeom prst="ellipse">
              <a:avLst/>
            </a:prstGeom>
            <a:solidFill>
              <a:srgbClr val="FFCD2F"/>
            </a:solidFill>
            <a:ln w="9525">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3476C55-2472-9F12-484B-5F0F2AFFF785}"/>
                </a:ext>
              </a:extLst>
            </p:cNvPr>
            <p:cNvSpPr/>
            <p:nvPr/>
          </p:nvSpPr>
          <p:spPr>
            <a:xfrm>
              <a:off x="3017483"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433D339-9D52-7DD9-0844-6CF4839958B1}"/>
                </a:ext>
              </a:extLst>
            </p:cNvPr>
            <p:cNvSpPr/>
            <p:nvPr/>
          </p:nvSpPr>
          <p:spPr>
            <a:xfrm>
              <a:off x="3017483"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19C9F82-7A99-A5F2-9C4C-04D71B4D205D}"/>
                </a:ext>
              </a:extLst>
            </p:cNvPr>
            <p:cNvSpPr/>
            <p:nvPr/>
          </p:nvSpPr>
          <p:spPr>
            <a:xfrm>
              <a:off x="3017483"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449E771-E823-A003-A860-B7A13256CECB}"/>
                </a:ext>
              </a:extLst>
            </p:cNvPr>
            <p:cNvSpPr/>
            <p:nvPr/>
          </p:nvSpPr>
          <p:spPr>
            <a:xfrm>
              <a:off x="4636384"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103C17F4-3A27-5A80-252D-B28EA5C4FDAA}"/>
                </a:ext>
              </a:extLst>
            </p:cNvPr>
            <p:cNvSpPr/>
            <p:nvPr/>
          </p:nvSpPr>
          <p:spPr>
            <a:xfrm>
              <a:off x="4621060"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6D5D273C-0CB8-BBAA-2D0A-03AD75AA60FE}"/>
                </a:ext>
              </a:extLst>
            </p:cNvPr>
            <p:cNvSpPr/>
            <p:nvPr/>
          </p:nvSpPr>
          <p:spPr>
            <a:xfrm>
              <a:off x="4621060"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1183A96-F769-013D-39FA-469F8A6BDE68}"/>
                </a:ext>
              </a:extLst>
            </p:cNvPr>
            <p:cNvSpPr/>
            <p:nvPr/>
          </p:nvSpPr>
          <p:spPr>
            <a:xfrm>
              <a:off x="4631074" y="362159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8F3E437A-CFCE-E5B3-8EE3-4F171726738B}"/>
                </a:ext>
              </a:extLst>
            </p:cNvPr>
            <p:cNvSpPr/>
            <p:nvPr/>
          </p:nvSpPr>
          <p:spPr>
            <a:xfrm>
              <a:off x="4633003" y="430672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1673203-819D-EC56-D547-1D913A671D41}"/>
                </a:ext>
              </a:extLst>
            </p:cNvPr>
            <p:cNvSpPr/>
            <p:nvPr/>
          </p:nvSpPr>
          <p:spPr>
            <a:xfrm>
              <a:off x="4621060"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B557305-CC37-0F5F-563D-F0C76B7CBA62}"/>
                </a:ext>
              </a:extLst>
            </p:cNvPr>
            <p:cNvSpPr/>
            <p:nvPr/>
          </p:nvSpPr>
          <p:spPr>
            <a:xfrm>
              <a:off x="6263051" y="159155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0DB7674B-F8E2-F437-EC96-BAF12548B588}"/>
                </a:ext>
              </a:extLst>
            </p:cNvPr>
            <p:cNvSpPr/>
            <p:nvPr/>
          </p:nvSpPr>
          <p:spPr>
            <a:xfrm>
              <a:off x="6258592" y="223660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4757861C-C702-BA86-D485-6CCD88359ACD}"/>
                </a:ext>
              </a:extLst>
            </p:cNvPr>
            <p:cNvSpPr/>
            <p:nvPr/>
          </p:nvSpPr>
          <p:spPr>
            <a:xfrm>
              <a:off x="6257794"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23F1C261-D19C-03B1-1BB8-2ABC59DE626C}"/>
                </a:ext>
              </a:extLst>
            </p:cNvPr>
            <p:cNvSpPr/>
            <p:nvPr/>
          </p:nvSpPr>
          <p:spPr>
            <a:xfrm>
              <a:off x="6257794"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3E725499-E8F6-D0D9-F621-361DE06994E4}"/>
                </a:ext>
              </a:extLst>
            </p:cNvPr>
            <p:cNvSpPr/>
            <p:nvPr/>
          </p:nvSpPr>
          <p:spPr>
            <a:xfrm>
              <a:off x="6257794"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28788D1-21F2-BACF-C09D-2502FA7D44E1}"/>
                </a:ext>
              </a:extLst>
            </p:cNvPr>
            <p:cNvSpPr/>
            <p:nvPr/>
          </p:nvSpPr>
          <p:spPr>
            <a:xfrm>
              <a:off x="7913317"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41FE40D5-267B-39B5-4438-B98C7C2A2B26}"/>
                </a:ext>
              </a:extLst>
            </p:cNvPr>
            <p:cNvSpPr/>
            <p:nvPr/>
          </p:nvSpPr>
          <p:spPr>
            <a:xfrm>
              <a:off x="7913317"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6B816746-FE0B-331D-D848-15618992545C}"/>
                </a:ext>
              </a:extLst>
            </p:cNvPr>
            <p:cNvSpPr/>
            <p:nvPr/>
          </p:nvSpPr>
          <p:spPr>
            <a:xfrm>
              <a:off x="7913317"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7BBCE941-6661-7288-6E8D-2A8FE639087B}"/>
                </a:ext>
              </a:extLst>
            </p:cNvPr>
            <p:cNvSpPr/>
            <p:nvPr/>
          </p:nvSpPr>
          <p:spPr>
            <a:xfrm>
              <a:off x="7913317"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6B96CD71-0A94-4D50-63CB-230C1CC61C59}"/>
                </a:ext>
              </a:extLst>
            </p:cNvPr>
            <p:cNvSpPr/>
            <p:nvPr/>
          </p:nvSpPr>
          <p:spPr>
            <a:xfrm>
              <a:off x="7913317"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B2E0B37-F0E6-A13D-E316-B0C2389F3FEB}"/>
                </a:ext>
              </a:extLst>
            </p:cNvPr>
            <p:cNvSpPr/>
            <p:nvPr/>
          </p:nvSpPr>
          <p:spPr>
            <a:xfrm>
              <a:off x="7913317"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1FAC25B7-0FE2-BE2F-4253-F986287DBC39}"/>
                </a:ext>
              </a:extLst>
            </p:cNvPr>
            <p:cNvCxnSpPr>
              <a:cxnSpLocks/>
              <a:stCxn id="13" idx="6"/>
              <a:endCxn id="17" idx="2"/>
            </p:cNvCxnSpPr>
            <p:nvPr/>
          </p:nvCxnSpPr>
          <p:spPr>
            <a:xfrm flipV="1">
              <a:off x="3206792" y="1661643"/>
              <a:ext cx="1429592"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01F7E4D-55FA-98F2-CE07-587D6CC617EC}"/>
                </a:ext>
              </a:extLst>
            </p:cNvPr>
            <p:cNvCxnSpPr>
              <a:cxnSpLocks/>
              <a:stCxn id="13" idx="6"/>
              <a:endCxn id="36" idx="2"/>
            </p:cNvCxnSpPr>
            <p:nvPr/>
          </p:nvCxnSpPr>
          <p:spPr>
            <a:xfrm>
              <a:off x="3206792" y="1685502"/>
              <a:ext cx="1414268"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0650E9C-5B71-EFF7-8AB6-EB175AA796DE}"/>
                </a:ext>
              </a:extLst>
            </p:cNvPr>
            <p:cNvCxnSpPr>
              <a:cxnSpLocks/>
              <a:stCxn id="13" idx="6"/>
              <a:endCxn id="37" idx="2"/>
            </p:cNvCxnSpPr>
            <p:nvPr/>
          </p:nvCxnSpPr>
          <p:spPr>
            <a:xfrm>
              <a:off x="3206792" y="1685502"/>
              <a:ext cx="1414268" cy="13460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8E61D63-1B6B-392C-66EB-C91D7BE05C14}"/>
                </a:ext>
              </a:extLst>
            </p:cNvPr>
            <p:cNvCxnSpPr>
              <a:cxnSpLocks/>
              <a:stCxn id="14" idx="6"/>
              <a:endCxn id="17" idx="2"/>
            </p:cNvCxnSpPr>
            <p:nvPr/>
          </p:nvCxnSpPr>
          <p:spPr>
            <a:xfrm flipV="1">
              <a:off x="3205373" y="1661643"/>
              <a:ext cx="1431011" cy="68512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04D5871-F1AD-500C-4956-CBE856C4F1B1}"/>
                </a:ext>
              </a:extLst>
            </p:cNvPr>
            <p:cNvCxnSpPr>
              <a:cxnSpLocks/>
              <a:stCxn id="15" idx="6"/>
              <a:endCxn id="17" idx="2"/>
            </p:cNvCxnSpPr>
            <p:nvPr/>
          </p:nvCxnSpPr>
          <p:spPr>
            <a:xfrm flipV="1">
              <a:off x="3205373" y="1661643"/>
              <a:ext cx="1431011" cy="136988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1610686-A8C2-0BEF-65B1-642C391FB27A}"/>
                </a:ext>
              </a:extLst>
            </p:cNvPr>
            <p:cNvCxnSpPr>
              <a:cxnSpLocks/>
              <a:stCxn id="14" idx="6"/>
              <a:endCxn id="36" idx="2"/>
            </p:cNvCxnSpPr>
            <p:nvPr/>
          </p:nvCxnSpPr>
          <p:spPr>
            <a:xfrm>
              <a:off x="3205373" y="2346770"/>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39FE4E0-5B11-B91A-FB08-0EF1B0B2501A}"/>
                </a:ext>
              </a:extLst>
            </p:cNvPr>
            <p:cNvCxnSpPr>
              <a:cxnSpLocks/>
              <a:stCxn id="17" idx="6"/>
              <a:endCxn id="47" idx="2"/>
            </p:cNvCxnSpPr>
            <p:nvPr/>
          </p:nvCxnSpPr>
          <p:spPr>
            <a:xfrm>
              <a:off x="4824274" y="1661643"/>
              <a:ext cx="1434318"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E284FF1F-04D3-0F45-4F18-60573083D1F5}"/>
                </a:ext>
              </a:extLst>
            </p:cNvPr>
            <p:cNvSpPr/>
            <p:nvPr/>
          </p:nvSpPr>
          <p:spPr>
            <a:xfrm>
              <a:off x="3017483" y="431154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6181E2E-F021-D231-1A91-979BF9C02F8F}"/>
                </a:ext>
              </a:extLst>
            </p:cNvPr>
            <p:cNvSpPr/>
            <p:nvPr/>
          </p:nvSpPr>
          <p:spPr>
            <a:xfrm>
              <a:off x="3017483" y="49956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F4B22E51-949A-9B8C-C487-6CF5B39C0E0E}"/>
                </a:ext>
              </a:extLst>
            </p:cNvPr>
            <p:cNvSpPr/>
            <p:nvPr/>
          </p:nvSpPr>
          <p:spPr>
            <a:xfrm>
              <a:off x="3025711" y="56798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E3BC5B18-7DB6-4B5D-F637-1A5AFC56CACA}"/>
                </a:ext>
              </a:extLst>
            </p:cNvPr>
            <p:cNvSpPr/>
            <p:nvPr/>
          </p:nvSpPr>
          <p:spPr>
            <a:xfrm>
              <a:off x="3007642" y="617198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BBFF20C0-85C2-FE2F-595F-7FA5587CE7AD}"/>
                </a:ext>
              </a:extLst>
            </p:cNvPr>
            <p:cNvSpPr/>
            <p:nvPr/>
          </p:nvSpPr>
          <p:spPr>
            <a:xfrm>
              <a:off x="6257794" y="29571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60D8C552-E6CA-E856-012A-6ACA5FEE154D}"/>
                </a:ext>
              </a:extLst>
            </p:cNvPr>
            <p:cNvCxnSpPr>
              <a:cxnSpLocks/>
              <a:stCxn id="16" idx="6"/>
              <a:endCxn id="17" idx="2"/>
            </p:cNvCxnSpPr>
            <p:nvPr/>
          </p:nvCxnSpPr>
          <p:spPr>
            <a:xfrm flipV="1">
              <a:off x="3205373" y="1661643"/>
              <a:ext cx="1431011"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AE7DE7-541C-4F44-1737-430794414CD3}"/>
                </a:ext>
              </a:extLst>
            </p:cNvPr>
            <p:cNvCxnSpPr>
              <a:cxnSpLocks/>
              <a:stCxn id="16" idx="6"/>
              <a:endCxn id="38" idx="2"/>
            </p:cNvCxnSpPr>
            <p:nvPr/>
          </p:nvCxnSpPr>
          <p:spPr>
            <a:xfrm flipV="1">
              <a:off x="3205373" y="3715544"/>
              <a:ext cx="1425701" cy="740"/>
            </a:xfrm>
            <a:prstGeom prst="line">
              <a:avLst/>
            </a:prstGeom>
            <a:ln>
              <a:solidFill>
                <a:schemeClr val="tx2">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88" name="Straight Connector 87">
              <a:extLst>
                <a:ext uri="{FF2B5EF4-FFF2-40B4-BE49-F238E27FC236}">
                  <a16:creationId xmlns:a16="http://schemas.microsoft.com/office/drawing/2014/main" id="{ECC8B79B-21F6-E1D4-6E50-5232CCD518DF}"/>
                </a:ext>
              </a:extLst>
            </p:cNvPr>
            <p:cNvCxnSpPr>
              <a:cxnSpLocks/>
              <a:stCxn id="13" idx="6"/>
              <a:endCxn id="38" idx="2"/>
            </p:cNvCxnSpPr>
            <p:nvPr/>
          </p:nvCxnSpPr>
          <p:spPr>
            <a:xfrm>
              <a:off x="3206792" y="1685502"/>
              <a:ext cx="1424282" cy="20300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8BB9CE8-42C7-B231-C0F5-1CC3E7C614F0}"/>
                </a:ext>
              </a:extLst>
            </p:cNvPr>
            <p:cNvCxnSpPr>
              <a:cxnSpLocks/>
              <a:endCxn id="41" idx="2"/>
            </p:cNvCxnSpPr>
            <p:nvPr/>
          </p:nvCxnSpPr>
          <p:spPr>
            <a:xfrm>
              <a:off x="3223478" y="3040475"/>
              <a:ext cx="1397582" cy="20453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F263E2FC-A4DD-32FE-2FD5-D5E3160E07EC}"/>
                </a:ext>
              </a:extLst>
            </p:cNvPr>
            <p:cNvSpPr/>
            <p:nvPr/>
          </p:nvSpPr>
          <p:spPr>
            <a:xfrm>
              <a:off x="4629786" y="567698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F06577EA-CEAD-6669-06B8-A3099AD64091}"/>
                </a:ext>
              </a:extLst>
            </p:cNvPr>
            <p:cNvSpPr/>
            <p:nvPr/>
          </p:nvSpPr>
          <p:spPr>
            <a:xfrm>
              <a:off x="4629574" y="619905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Straight Connector 95">
              <a:extLst>
                <a:ext uri="{FF2B5EF4-FFF2-40B4-BE49-F238E27FC236}">
                  <a16:creationId xmlns:a16="http://schemas.microsoft.com/office/drawing/2014/main" id="{3AAD6825-EF69-6829-CA75-7B258D54CC6C}"/>
                </a:ext>
              </a:extLst>
            </p:cNvPr>
            <p:cNvCxnSpPr>
              <a:cxnSpLocks/>
              <a:stCxn id="74" idx="6"/>
              <a:endCxn id="94" idx="2"/>
            </p:cNvCxnSpPr>
            <p:nvPr/>
          </p:nvCxnSpPr>
          <p:spPr>
            <a:xfrm>
              <a:off x="3205373" y="4405493"/>
              <a:ext cx="1424201" cy="188750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F44CC33-CCCD-4DDA-4E0A-EDCACF1A28B4}"/>
                </a:ext>
              </a:extLst>
            </p:cNvPr>
            <p:cNvCxnSpPr>
              <a:cxnSpLocks/>
              <a:stCxn id="16" idx="6"/>
              <a:endCxn id="37" idx="2"/>
            </p:cNvCxnSpPr>
            <p:nvPr/>
          </p:nvCxnSpPr>
          <p:spPr>
            <a:xfrm flipV="1">
              <a:off x="3205373" y="3031527"/>
              <a:ext cx="1415687"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5E4FCED-290F-F4DC-F29B-4AEB68CF9ED1}"/>
                </a:ext>
              </a:extLst>
            </p:cNvPr>
            <p:cNvCxnSpPr>
              <a:cxnSpLocks/>
              <a:stCxn id="74" idx="6"/>
              <a:endCxn id="38" idx="2"/>
            </p:cNvCxnSpPr>
            <p:nvPr/>
          </p:nvCxnSpPr>
          <p:spPr>
            <a:xfrm flipV="1">
              <a:off x="3205373" y="3715544"/>
              <a:ext cx="1425701" cy="6899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3D43627-6BE2-747F-E2CD-576EA69A27AC}"/>
                </a:ext>
              </a:extLst>
            </p:cNvPr>
            <p:cNvCxnSpPr>
              <a:cxnSpLocks/>
              <a:stCxn id="76" idx="6"/>
              <a:endCxn id="39" idx="2"/>
            </p:cNvCxnSpPr>
            <p:nvPr/>
          </p:nvCxnSpPr>
          <p:spPr>
            <a:xfrm flipV="1">
              <a:off x="3205373" y="4400671"/>
              <a:ext cx="1427630" cy="68895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A8F67AA-274B-276D-EFE8-C5BB747314AF}"/>
                </a:ext>
              </a:extLst>
            </p:cNvPr>
            <p:cNvCxnSpPr>
              <a:cxnSpLocks/>
              <a:stCxn id="15" idx="6"/>
              <a:endCxn id="37" idx="2"/>
            </p:cNvCxnSpPr>
            <p:nvPr/>
          </p:nvCxnSpPr>
          <p:spPr>
            <a:xfrm>
              <a:off x="3205373" y="3031527"/>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8C30ECC-D038-EF1A-A340-79569920CC42}"/>
                </a:ext>
              </a:extLst>
            </p:cNvPr>
            <p:cNvCxnSpPr>
              <a:cxnSpLocks/>
              <a:stCxn id="74" idx="6"/>
              <a:endCxn id="36" idx="2"/>
            </p:cNvCxnSpPr>
            <p:nvPr/>
          </p:nvCxnSpPr>
          <p:spPr>
            <a:xfrm flipV="1">
              <a:off x="3205373" y="2346770"/>
              <a:ext cx="1415687" cy="20587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D2B5D88-840C-3625-264B-DD563F209B58}"/>
                </a:ext>
              </a:extLst>
            </p:cNvPr>
            <p:cNvCxnSpPr>
              <a:cxnSpLocks/>
              <a:stCxn id="81" idx="6"/>
              <a:endCxn id="58" idx="2"/>
            </p:cNvCxnSpPr>
            <p:nvPr/>
          </p:nvCxnSpPr>
          <p:spPr>
            <a:xfrm flipV="1">
              <a:off x="6445684" y="2346770"/>
              <a:ext cx="1467633" cy="704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C7C486B-07BF-57BA-30CB-B6576FD2F800}"/>
                </a:ext>
              </a:extLst>
            </p:cNvPr>
            <p:cNvCxnSpPr>
              <a:cxnSpLocks/>
              <a:stCxn id="78" idx="6"/>
              <a:endCxn id="90" idx="2"/>
            </p:cNvCxnSpPr>
            <p:nvPr/>
          </p:nvCxnSpPr>
          <p:spPr>
            <a:xfrm flipV="1">
              <a:off x="3213601" y="5770925"/>
              <a:ext cx="1416185" cy="28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0EA540C-F2BA-640D-EF5E-5855C666EF7F}"/>
                </a:ext>
              </a:extLst>
            </p:cNvPr>
            <p:cNvCxnSpPr>
              <a:cxnSpLocks/>
              <a:stCxn id="80" idx="6"/>
              <a:endCxn id="94" idx="2"/>
            </p:cNvCxnSpPr>
            <p:nvPr/>
          </p:nvCxnSpPr>
          <p:spPr>
            <a:xfrm>
              <a:off x="3195532" y="6265934"/>
              <a:ext cx="1434042" cy="2706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462B5E5-1134-8811-E0CD-E02EAD5F2A71}"/>
                </a:ext>
              </a:extLst>
            </p:cNvPr>
            <p:cNvCxnSpPr>
              <a:cxnSpLocks/>
              <a:stCxn id="80" idx="6"/>
              <a:endCxn id="38" idx="2"/>
            </p:cNvCxnSpPr>
            <p:nvPr/>
          </p:nvCxnSpPr>
          <p:spPr>
            <a:xfrm flipV="1">
              <a:off x="3195532" y="3715544"/>
              <a:ext cx="1435542" cy="255039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814B0F6-8BA2-2F7F-0A04-0357AF66EC64}"/>
                </a:ext>
              </a:extLst>
            </p:cNvPr>
            <p:cNvCxnSpPr>
              <a:cxnSpLocks/>
              <a:stCxn id="15" idx="6"/>
            </p:cNvCxnSpPr>
            <p:nvPr/>
          </p:nvCxnSpPr>
          <p:spPr>
            <a:xfrm>
              <a:off x="3205373" y="3031527"/>
              <a:ext cx="1404391" cy="69530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840CDFD-1326-EB05-35CD-86450CAB23B1}"/>
                </a:ext>
              </a:extLst>
            </p:cNvPr>
            <p:cNvCxnSpPr>
              <a:cxnSpLocks/>
              <a:stCxn id="76" idx="6"/>
            </p:cNvCxnSpPr>
            <p:nvPr/>
          </p:nvCxnSpPr>
          <p:spPr>
            <a:xfrm>
              <a:off x="3205373" y="5089627"/>
              <a:ext cx="1415687" cy="68129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7DBE0C0-5F8C-DF51-F5BE-85414746E3EC}"/>
                </a:ext>
              </a:extLst>
            </p:cNvPr>
            <p:cNvCxnSpPr>
              <a:cxnSpLocks/>
              <a:stCxn id="78" idx="6"/>
              <a:endCxn id="39" idx="2"/>
            </p:cNvCxnSpPr>
            <p:nvPr/>
          </p:nvCxnSpPr>
          <p:spPr>
            <a:xfrm flipV="1">
              <a:off x="3213601" y="4400671"/>
              <a:ext cx="1419402" cy="137309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AF814BE-F220-D2CF-8F64-40F08513C344}"/>
                </a:ext>
              </a:extLst>
            </p:cNvPr>
            <p:cNvCxnSpPr>
              <a:cxnSpLocks/>
              <a:stCxn id="80" idx="6"/>
              <a:endCxn id="41" idx="2"/>
            </p:cNvCxnSpPr>
            <p:nvPr/>
          </p:nvCxnSpPr>
          <p:spPr>
            <a:xfrm flipV="1">
              <a:off x="3195532" y="5085798"/>
              <a:ext cx="1425528" cy="11801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5875CB9-5BF9-4900-BED4-2D70F6798E2A}"/>
                </a:ext>
              </a:extLst>
            </p:cNvPr>
            <p:cNvCxnSpPr>
              <a:cxnSpLocks/>
              <a:stCxn id="76" idx="6"/>
              <a:endCxn id="38" idx="2"/>
            </p:cNvCxnSpPr>
            <p:nvPr/>
          </p:nvCxnSpPr>
          <p:spPr>
            <a:xfrm flipV="1">
              <a:off x="3205373" y="3715544"/>
              <a:ext cx="1425701" cy="137408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6E1A33F-6E6D-AF4D-5835-78D84AC9BCFB}"/>
                </a:ext>
              </a:extLst>
            </p:cNvPr>
            <p:cNvCxnSpPr>
              <a:cxnSpLocks/>
              <a:stCxn id="38" idx="6"/>
              <a:endCxn id="81" idx="2"/>
            </p:cNvCxnSpPr>
            <p:nvPr/>
          </p:nvCxnSpPr>
          <p:spPr>
            <a:xfrm flipV="1">
              <a:off x="4818964" y="3051143"/>
              <a:ext cx="1438830" cy="66440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AFD7136-3169-032D-8E70-287F81571EDA}"/>
                </a:ext>
              </a:extLst>
            </p:cNvPr>
            <p:cNvCxnSpPr>
              <a:cxnSpLocks/>
              <a:stCxn id="47" idx="6"/>
              <a:endCxn id="58" idx="2"/>
            </p:cNvCxnSpPr>
            <p:nvPr/>
          </p:nvCxnSpPr>
          <p:spPr>
            <a:xfrm>
              <a:off x="6446482" y="2330549"/>
              <a:ext cx="1466835" cy="1622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931ACB4-99AB-98C3-5BAE-CC9B1255B292}"/>
                </a:ext>
              </a:extLst>
            </p:cNvPr>
            <p:cNvCxnSpPr>
              <a:cxnSpLocks/>
              <a:endCxn id="81" idx="2"/>
            </p:cNvCxnSpPr>
            <p:nvPr/>
          </p:nvCxnSpPr>
          <p:spPr>
            <a:xfrm>
              <a:off x="4796233" y="2348191"/>
              <a:ext cx="1461561" cy="7029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82A5570-B2AE-B872-0421-36F80500A748}"/>
                </a:ext>
              </a:extLst>
            </p:cNvPr>
            <p:cNvCxnSpPr>
              <a:cxnSpLocks/>
              <a:endCxn id="42" idx="2"/>
            </p:cNvCxnSpPr>
            <p:nvPr/>
          </p:nvCxnSpPr>
          <p:spPr>
            <a:xfrm flipV="1">
              <a:off x="4828436" y="1685502"/>
              <a:ext cx="1434615" cy="13696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B59F61A-0F1F-624F-B348-B5DCBF2548FB}"/>
                </a:ext>
              </a:extLst>
            </p:cNvPr>
            <p:cNvCxnSpPr>
              <a:cxnSpLocks/>
              <a:stCxn id="51" idx="6"/>
              <a:endCxn id="57" idx="2"/>
            </p:cNvCxnSpPr>
            <p:nvPr/>
          </p:nvCxnSpPr>
          <p:spPr>
            <a:xfrm flipV="1">
              <a:off x="6445684" y="1661643"/>
              <a:ext cx="1467633"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DB5B024-A640-DA21-86A0-4B6D8C732957}"/>
                </a:ext>
              </a:extLst>
            </p:cNvPr>
            <p:cNvCxnSpPr>
              <a:cxnSpLocks/>
              <a:stCxn id="39" idx="6"/>
              <a:endCxn id="81" idx="2"/>
            </p:cNvCxnSpPr>
            <p:nvPr/>
          </p:nvCxnSpPr>
          <p:spPr>
            <a:xfrm flipV="1">
              <a:off x="4820893" y="3051143"/>
              <a:ext cx="1436901" cy="1349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4B751BF-D799-58A2-9A72-7BA5A6D515B7}"/>
                </a:ext>
              </a:extLst>
            </p:cNvPr>
            <p:cNvCxnSpPr>
              <a:cxnSpLocks/>
              <a:stCxn id="41" idx="6"/>
              <a:endCxn id="47" idx="2"/>
            </p:cNvCxnSpPr>
            <p:nvPr/>
          </p:nvCxnSpPr>
          <p:spPr>
            <a:xfrm flipV="1">
              <a:off x="4808950" y="2330549"/>
              <a:ext cx="1449642" cy="27552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EA920FE-067C-CA6F-600F-30F1A738AD44}"/>
                </a:ext>
              </a:extLst>
            </p:cNvPr>
            <p:cNvCxnSpPr>
              <a:cxnSpLocks/>
              <a:stCxn id="39" idx="6"/>
            </p:cNvCxnSpPr>
            <p:nvPr/>
          </p:nvCxnSpPr>
          <p:spPr>
            <a:xfrm>
              <a:off x="4820893" y="4400671"/>
              <a:ext cx="1440025" cy="69448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657CD8F-AF6A-8008-D046-AFD1F6C79285}"/>
                </a:ext>
              </a:extLst>
            </p:cNvPr>
            <p:cNvCxnSpPr>
              <a:cxnSpLocks/>
              <a:stCxn id="51" idx="6"/>
              <a:endCxn id="59" idx="2"/>
            </p:cNvCxnSpPr>
            <p:nvPr/>
          </p:nvCxnSpPr>
          <p:spPr>
            <a:xfrm flipV="1">
              <a:off x="6445684" y="3031527"/>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C2983AB-6653-871D-70EE-1A7848545792}"/>
                </a:ext>
              </a:extLst>
            </p:cNvPr>
            <p:cNvCxnSpPr>
              <a:cxnSpLocks/>
              <a:stCxn id="47" idx="6"/>
              <a:endCxn id="59" idx="2"/>
            </p:cNvCxnSpPr>
            <p:nvPr/>
          </p:nvCxnSpPr>
          <p:spPr>
            <a:xfrm>
              <a:off x="6446482" y="2330549"/>
              <a:ext cx="1466835" cy="70097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10E3F2-6634-391A-92D2-708855D7D7EA}"/>
                </a:ext>
              </a:extLst>
            </p:cNvPr>
            <p:cNvCxnSpPr>
              <a:cxnSpLocks/>
              <a:stCxn id="51" idx="6"/>
              <a:endCxn id="61" idx="2"/>
            </p:cNvCxnSpPr>
            <p:nvPr/>
          </p:nvCxnSpPr>
          <p:spPr>
            <a:xfrm>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3E5A3BB-F9E6-F777-A1C2-72AB89825A44}"/>
                </a:ext>
              </a:extLst>
            </p:cNvPr>
            <p:cNvCxnSpPr>
              <a:cxnSpLocks/>
              <a:stCxn id="42" idx="6"/>
            </p:cNvCxnSpPr>
            <p:nvPr/>
          </p:nvCxnSpPr>
          <p:spPr>
            <a:xfrm>
              <a:off x="6450941" y="1685502"/>
              <a:ext cx="1437806" cy="65426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B403782-2748-35AE-FC9C-AE9B2BD1904C}"/>
                </a:ext>
              </a:extLst>
            </p:cNvPr>
            <p:cNvCxnSpPr>
              <a:cxnSpLocks/>
              <a:stCxn id="39" idx="6"/>
              <a:endCxn id="53" idx="2"/>
            </p:cNvCxnSpPr>
            <p:nvPr/>
          </p:nvCxnSpPr>
          <p:spPr>
            <a:xfrm>
              <a:off x="4820893" y="4400671"/>
              <a:ext cx="1436901" cy="37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71A9AE6-81B3-1852-E00F-2A097E4CA86C}"/>
                </a:ext>
              </a:extLst>
            </p:cNvPr>
            <p:cNvCxnSpPr>
              <a:cxnSpLocks/>
              <a:endCxn id="51" idx="2"/>
            </p:cNvCxnSpPr>
            <p:nvPr/>
          </p:nvCxnSpPr>
          <p:spPr>
            <a:xfrm flipV="1">
              <a:off x="4803693" y="3716284"/>
              <a:ext cx="1454101" cy="25791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45A937E-196E-94CB-AD36-5A28E6BE8DD5}"/>
                </a:ext>
              </a:extLst>
            </p:cNvPr>
            <p:cNvCxnSpPr>
              <a:cxnSpLocks/>
              <a:endCxn id="55" idx="2"/>
            </p:cNvCxnSpPr>
            <p:nvPr/>
          </p:nvCxnSpPr>
          <p:spPr>
            <a:xfrm flipV="1">
              <a:off x="4802687" y="5085798"/>
              <a:ext cx="1455107" cy="665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55A181F-73AB-4F22-3111-F6C95CEA2CDE}"/>
                </a:ext>
              </a:extLst>
            </p:cNvPr>
            <p:cNvCxnSpPr>
              <a:cxnSpLocks/>
              <a:stCxn id="90" idx="7"/>
              <a:endCxn id="53" idx="2"/>
            </p:cNvCxnSpPr>
            <p:nvPr/>
          </p:nvCxnSpPr>
          <p:spPr>
            <a:xfrm flipV="1">
              <a:off x="4790160" y="4401041"/>
              <a:ext cx="1467634" cy="130345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EE29851-6597-1F79-D02D-A8A10AF060B1}"/>
                </a:ext>
              </a:extLst>
            </p:cNvPr>
            <p:cNvCxnSpPr>
              <a:cxnSpLocks/>
              <a:stCxn id="53" idx="6"/>
            </p:cNvCxnSpPr>
            <p:nvPr/>
          </p:nvCxnSpPr>
          <p:spPr>
            <a:xfrm>
              <a:off x="6445684" y="4401041"/>
              <a:ext cx="14848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BF5B697-7967-8CB8-DFA5-2E11F405EEB9}"/>
                </a:ext>
              </a:extLst>
            </p:cNvPr>
            <p:cNvCxnSpPr>
              <a:cxnSpLocks/>
              <a:endCxn id="62" idx="2"/>
            </p:cNvCxnSpPr>
            <p:nvPr/>
          </p:nvCxnSpPr>
          <p:spPr>
            <a:xfrm>
              <a:off x="6462365" y="1683302"/>
              <a:ext cx="1450952" cy="34024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28994D-DF74-0477-B3FE-5DE69D41A644}"/>
                </a:ext>
              </a:extLst>
            </p:cNvPr>
            <p:cNvCxnSpPr>
              <a:cxnSpLocks/>
              <a:stCxn id="81" idx="6"/>
            </p:cNvCxnSpPr>
            <p:nvPr/>
          </p:nvCxnSpPr>
          <p:spPr>
            <a:xfrm>
              <a:off x="6445684" y="3051143"/>
              <a:ext cx="1471453" cy="66763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F0BE5EE-36AC-D169-F071-A0CAE680865D}"/>
                </a:ext>
              </a:extLst>
            </p:cNvPr>
            <p:cNvCxnSpPr>
              <a:cxnSpLocks/>
              <a:endCxn id="60" idx="3"/>
            </p:cNvCxnSpPr>
            <p:nvPr/>
          </p:nvCxnSpPr>
          <p:spPr>
            <a:xfrm flipV="1">
              <a:off x="6443222" y="3782713"/>
              <a:ext cx="1497611" cy="129327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54F7DD1-0CE1-9E16-E139-9BCDE9248579}"/>
                </a:ext>
              </a:extLst>
            </p:cNvPr>
            <p:cNvCxnSpPr>
              <a:cxnSpLocks/>
              <a:stCxn id="76" idx="6"/>
              <a:endCxn id="41" idx="2"/>
            </p:cNvCxnSpPr>
            <p:nvPr/>
          </p:nvCxnSpPr>
          <p:spPr>
            <a:xfrm flipV="1">
              <a:off x="3205373" y="5085798"/>
              <a:ext cx="1415687" cy="382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3664D87-0CEA-4A11-59B6-63B371AAA4BF}"/>
                </a:ext>
              </a:extLst>
            </p:cNvPr>
            <p:cNvCxnSpPr>
              <a:cxnSpLocks/>
              <a:stCxn id="41" idx="6"/>
              <a:endCxn id="55" idx="2"/>
            </p:cNvCxnSpPr>
            <p:nvPr/>
          </p:nvCxnSpPr>
          <p:spPr>
            <a:xfrm>
              <a:off x="4808950" y="5085798"/>
              <a:ext cx="1448844"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360D2A8-FB85-071C-4903-1B42D60F2779}"/>
                </a:ext>
              </a:extLst>
            </p:cNvPr>
            <p:cNvCxnSpPr>
              <a:cxnSpLocks/>
              <a:stCxn id="90" idx="6"/>
              <a:endCxn id="151" idx="2"/>
            </p:cNvCxnSpPr>
            <p:nvPr/>
          </p:nvCxnSpPr>
          <p:spPr>
            <a:xfrm>
              <a:off x="4817676" y="5770925"/>
              <a:ext cx="1435120" cy="2011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6167623-DDFC-DDBD-B8BC-4762513DAF77}"/>
                </a:ext>
              </a:extLst>
            </p:cNvPr>
            <p:cNvSpPr/>
            <p:nvPr/>
          </p:nvSpPr>
          <p:spPr>
            <a:xfrm>
              <a:off x="6252796" y="56970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2" name="Straight Connector 151">
              <a:extLst>
                <a:ext uri="{FF2B5EF4-FFF2-40B4-BE49-F238E27FC236}">
                  <a16:creationId xmlns:a16="http://schemas.microsoft.com/office/drawing/2014/main" id="{06DA0B15-3574-A804-AE06-AB4C206D9593}"/>
                </a:ext>
              </a:extLst>
            </p:cNvPr>
            <p:cNvCxnSpPr>
              <a:cxnSpLocks/>
              <a:stCxn id="90" idx="6"/>
              <a:endCxn id="153" idx="2"/>
            </p:cNvCxnSpPr>
            <p:nvPr/>
          </p:nvCxnSpPr>
          <p:spPr>
            <a:xfrm>
              <a:off x="4817676" y="5770925"/>
              <a:ext cx="1436945" cy="5085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7E38EECF-FB31-E62D-0AF4-F596CA9BF949}"/>
                </a:ext>
              </a:extLst>
            </p:cNvPr>
            <p:cNvSpPr/>
            <p:nvPr/>
          </p:nvSpPr>
          <p:spPr>
            <a:xfrm>
              <a:off x="6254621" y="618552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4" name="Straight Connector 153">
              <a:extLst>
                <a:ext uri="{FF2B5EF4-FFF2-40B4-BE49-F238E27FC236}">
                  <a16:creationId xmlns:a16="http://schemas.microsoft.com/office/drawing/2014/main" id="{D1B0F7CA-6E81-326C-D1D7-10BA8BFA6EC8}"/>
                </a:ext>
              </a:extLst>
            </p:cNvPr>
            <p:cNvCxnSpPr>
              <a:cxnSpLocks/>
              <a:endCxn id="55" idx="2"/>
            </p:cNvCxnSpPr>
            <p:nvPr/>
          </p:nvCxnSpPr>
          <p:spPr>
            <a:xfrm flipV="1">
              <a:off x="4838479" y="5085798"/>
              <a:ext cx="1419315" cy="118416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22FBEFA-6590-9720-23C4-CDB9ECB8FC80}"/>
                </a:ext>
              </a:extLst>
            </p:cNvPr>
            <p:cNvCxnSpPr>
              <a:cxnSpLocks/>
              <a:endCxn id="153" idx="2"/>
            </p:cNvCxnSpPr>
            <p:nvPr/>
          </p:nvCxnSpPr>
          <p:spPr>
            <a:xfrm>
              <a:off x="4832765" y="6279314"/>
              <a:ext cx="142185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BFB3AB22-4F20-9917-FBC7-2C0B273C0FE9}"/>
                </a:ext>
              </a:extLst>
            </p:cNvPr>
            <p:cNvSpPr/>
            <p:nvPr/>
          </p:nvSpPr>
          <p:spPr>
            <a:xfrm>
              <a:off x="7907694" y="565699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a:extLst>
                <a:ext uri="{FF2B5EF4-FFF2-40B4-BE49-F238E27FC236}">
                  <a16:creationId xmlns:a16="http://schemas.microsoft.com/office/drawing/2014/main" id="{9A7414CF-5416-DF62-2149-17D97E646F8E}"/>
                </a:ext>
              </a:extLst>
            </p:cNvPr>
            <p:cNvSpPr/>
            <p:nvPr/>
          </p:nvSpPr>
          <p:spPr>
            <a:xfrm>
              <a:off x="7899377" y="618536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4" name="Straight Connector 163">
              <a:extLst>
                <a:ext uri="{FF2B5EF4-FFF2-40B4-BE49-F238E27FC236}">
                  <a16:creationId xmlns:a16="http://schemas.microsoft.com/office/drawing/2014/main" id="{C5C9382B-7D42-750B-266F-B7D78D3270A1}"/>
                </a:ext>
              </a:extLst>
            </p:cNvPr>
            <p:cNvCxnSpPr>
              <a:cxnSpLocks/>
              <a:stCxn id="153" idx="6"/>
              <a:endCxn id="160" idx="2"/>
            </p:cNvCxnSpPr>
            <p:nvPr/>
          </p:nvCxnSpPr>
          <p:spPr>
            <a:xfrm flipV="1">
              <a:off x="6442511" y="6279314"/>
              <a:ext cx="145686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F898034-CDB4-52F1-1E74-F8969FA26591}"/>
                </a:ext>
              </a:extLst>
            </p:cNvPr>
            <p:cNvCxnSpPr>
              <a:cxnSpLocks/>
              <a:stCxn id="55" idx="6"/>
              <a:endCxn id="62" idx="2"/>
            </p:cNvCxnSpPr>
            <p:nvPr/>
          </p:nvCxnSpPr>
          <p:spPr>
            <a:xfrm>
              <a:off x="6445684" y="5085798"/>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77BFFB9-D412-64C1-0DEA-083B7EAD1A61}"/>
                </a:ext>
              </a:extLst>
            </p:cNvPr>
            <p:cNvCxnSpPr>
              <a:cxnSpLocks/>
              <a:stCxn id="55" idx="6"/>
              <a:endCxn id="160" idx="2"/>
            </p:cNvCxnSpPr>
            <p:nvPr/>
          </p:nvCxnSpPr>
          <p:spPr>
            <a:xfrm>
              <a:off x="6445684" y="5085798"/>
              <a:ext cx="1453693" cy="119351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38CCEE8-FC2D-C50A-8E1F-19FE39E972FE}"/>
                </a:ext>
              </a:extLst>
            </p:cNvPr>
            <p:cNvCxnSpPr>
              <a:cxnSpLocks/>
              <a:stCxn id="151" idx="6"/>
              <a:endCxn id="61" idx="2"/>
            </p:cNvCxnSpPr>
            <p:nvPr/>
          </p:nvCxnSpPr>
          <p:spPr>
            <a:xfrm flipV="1">
              <a:off x="6440686" y="4401041"/>
              <a:ext cx="1472631" cy="13899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1048A75F-F3F6-8F14-DD5B-6E29C2BC2F63}"/>
                </a:ext>
              </a:extLst>
            </p:cNvPr>
            <p:cNvCxnSpPr>
              <a:cxnSpLocks/>
              <a:stCxn id="153" idx="6"/>
              <a:endCxn id="59" idx="2"/>
            </p:cNvCxnSpPr>
            <p:nvPr/>
          </p:nvCxnSpPr>
          <p:spPr>
            <a:xfrm flipV="1">
              <a:off x="6442511" y="3031527"/>
              <a:ext cx="1470806" cy="32479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71B257A-7720-08FB-4BE8-356992E9FCA0}"/>
                </a:ext>
              </a:extLst>
            </p:cNvPr>
            <p:cNvCxnSpPr>
              <a:cxnSpLocks/>
              <a:stCxn id="153" idx="6"/>
              <a:endCxn id="158" idx="2"/>
            </p:cNvCxnSpPr>
            <p:nvPr/>
          </p:nvCxnSpPr>
          <p:spPr>
            <a:xfrm flipV="1">
              <a:off x="6442511" y="5750939"/>
              <a:ext cx="1465183" cy="528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81D7799-E9AB-760C-6D46-14AE84498780}"/>
                </a:ext>
              </a:extLst>
            </p:cNvPr>
            <p:cNvCxnSpPr>
              <a:cxnSpLocks/>
              <a:stCxn id="153" idx="6"/>
              <a:endCxn id="62" idx="2"/>
            </p:cNvCxnSpPr>
            <p:nvPr/>
          </p:nvCxnSpPr>
          <p:spPr>
            <a:xfrm flipV="1">
              <a:off x="6442511" y="5085798"/>
              <a:ext cx="1470806" cy="119366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042D0BA-6846-CAFD-4165-2DA3974D97A2}"/>
                </a:ext>
              </a:extLst>
            </p:cNvPr>
            <p:cNvCxnSpPr>
              <a:cxnSpLocks/>
              <a:stCxn id="38" idx="5"/>
              <a:endCxn id="42" idx="2"/>
            </p:cNvCxnSpPr>
            <p:nvPr/>
          </p:nvCxnSpPr>
          <p:spPr>
            <a:xfrm flipV="1">
              <a:off x="4791448" y="1685502"/>
              <a:ext cx="1471603" cy="20964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1444E56-7418-3052-0A3E-ADF4287DE5B7}"/>
                </a:ext>
              </a:extLst>
            </p:cNvPr>
            <p:cNvCxnSpPr>
              <a:cxnSpLocks/>
              <a:stCxn id="81" idx="2"/>
              <a:endCxn id="17" idx="6"/>
            </p:cNvCxnSpPr>
            <p:nvPr/>
          </p:nvCxnSpPr>
          <p:spPr>
            <a:xfrm flipH="1" flipV="1">
              <a:off x="4824274" y="1661643"/>
              <a:ext cx="1433520" cy="13895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D4661C5-3636-075A-BFF9-63C50EC92F10}"/>
                </a:ext>
              </a:extLst>
            </p:cNvPr>
            <p:cNvCxnSpPr>
              <a:cxnSpLocks/>
              <a:stCxn id="51" idx="2"/>
              <a:endCxn id="17" idx="6"/>
            </p:cNvCxnSpPr>
            <p:nvPr/>
          </p:nvCxnSpPr>
          <p:spPr>
            <a:xfrm flipH="1" flipV="1">
              <a:off x="4824274" y="1661643"/>
              <a:ext cx="1433520"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C736B15D-FF28-9E09-C793-AF4A1DB40E01}"/>
                </a:ext>
              </a:extLst>
            </p:cNvPr>
            <p:cNvCxnSpPr>
              <a:cxnSpLocks/>
              <a:stCxn id="53" idx="2"/>
              <a:endCxn id="36" idx="6"/>
            </p:cNvCxnSpPr>
            <p:nvPr/>
          </p:nvCxnSpPr>
          <p:spPr>
            <a:xfrm flipH="1" flipV="1">
              <a:off x="4808950" y="2346770"/>
              <a:ext cx="1448844" cy="20542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D6BDE75-6F09-98E3-0EEA-58A6EB695DAF}"/>
                </a:ext>
              </a:extLst>
            </p:cNvPr>
            <p:cNvCxnSpPr>
              <a:cxnSpLocks/>
              <a:stCxn id="37" idx="6"/>
              <a:endCxn id="51" idx="2"/>
            </p:cNvCxnSpPr>
            <p:nvPr/>
          </p:nvCxnSpPr>
          <p:spPr>
            <a:xfrm>
              <a:off x="4808950" y="3031527"/>
              <a:ext cx="1448844"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1E0FF0AF-2A5E-A700-5237-83D718176F47}"/>
                </a:ext>
              </a:extLst>
            </p:cNvPr>
            <p:cNvCxnSpPr>
              <a:cxnSpLocks/>
              <a:stCxn id="53" idx="6"/>
              <a:endCxn id="60" idx="2"/>
            </p:cNvCxnSpPr>
            <p:nvPr/>
          </p:nvCxnSpPr>
          <p:spPr>
            <a:xfrm flipV="1">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20BD941-552E-50AA-0F64-1403276807EC}"/>
                </a:ext>
              </a:extLst>
            </p:cNvPr>
            <p:cNvCxnSpPr>
              <a:cxnSpLocks/>
              <a:endCxn id="58" idx="2"/>
            </p:cNvCxnSpPr>
            <p:nvPr/>
          </p:nvCxnSpPr>
          <p:spPr>
            <a:xfrm flipV="1">
              <a:off x="6452408" y="2346770"/>
              <a:ext cx="1460909" cy="2051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03C760F2-71A9-1FB8-67A1-272A58B78A0C}"/>
                </a:ext>
              </a:extLst>
            </p:cNvPr>
            <p:cNvCxnSpPr>
              <a:cxnSpLocks/>
              <a:stCxn id="38" idx="6"/>
              <a:endCxn id="53" idx="2"/>
            </p:cNvCxnSpPr>
            <p:nvPr/>
          </p:nvCxnSpPr>
          <p:spPr>
            <a:xfrm>
              <a:off x="4818964" y="3715544"/>
              <a:ext cx="1438830" cy="68549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41F41C50-C0CD-86BC-3267-C3EE1FB57F4A}"/>
                </a:ext>
              </a:extLst>
            </p:cNvPr>
            <p:cNvCxnSpPr>
              <a:cxnSpLocks/>
              <a:stCxn id="17" idx="6"/>
              <a:endCxn id="42" idx="2"/>
            </p:cNvCxnSpPr>
            <p:nvPr/>
          </p:nvCxnSpPr>
          <p:spPr>
            <a:xfrm>
              <a:off x="4824274" y="1661643"/>
              <a:ext cx="1438777"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29A7BBD8-391B-EC14-A8D7-F8551D58ACEA}"/>
                </a:ext>
              </a:extLst>
            </p:cNvPr>
            <p:cNvCxnSpPr>
              <a:cxnSpLocks/>
              <a:stCxn id="42" idx="6"/>
              <a:endCxn id="57" idx="2"/>
            </p:cNvCxnSpPr>
            <p:nvPr/>
          </p:nvCxnSpPr>
          <p:spPr>
            <a:xfrm flipV="1">
              <a:off x="6450941" y="1661643"/>
              <a:ext cx="1462376"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DC2AC59-4E52-18CD-CF8B-C55E2DDAEA77}"/>
                </a:ext>
              </a:extLst>
            </p:cNvPr>
            <p:cNvCxnSpPr>
              <a:cxnSpLocks/>
              <a:stCxn id="36" idx="6"/>
              <a:endCxn id="42" idx="2"/>
            </p:cNvCxnSpPr>
            <p:nvPr/>
          </p:nvCxnSpPr>
          <p:spPr>
            <a:xfrm flipV="1">
              <a:off x="4808950" y="1685502"/>
              <a:ext cx="1454101"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CF921B3-A49C-9DE3-CBDD-585333C04837}"/>
                </a:ext>
              </a:extLst>
            </p:cNvPr>
            <p:cNvCxnSpPr>
              <a:cxnSpLocks/>
              <a:stCxn id="47" idx="6"/>
              <a:endCxn id="57" idx="2"/>
            </p:cNvCxnSpPr>
            <p:nvPr/>
          </p:nvCxnSpPr>
          <p:spPr>
            <a:xfrm flipV="1">
              <a:off x="6446482" y="1661643"/>
              <a:ext cx="1466835"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177E969-A8FA-2C2F-5273-DECA764796AA}"/>
                </a:ext>
              </a:extLst>
            </p:cNvPr>
            <p:cNvCxnSpPr>
              <a:cxnSpLocks/>
              <a:stCxn id="51" idx="6"/>
              <a:endCxn id="60" idx="2"/>
            </p:cNvCxnSpPr>
            <p:nvPr/>
          </p:nvCxnSpPr>
          <p:spPr>
            <a:xfrm>
              <a:off x="6445684" y="3716284"/>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pic>
        <p:nvPicPr>
          <p:cNvPr id="195" name="Picture 194" descr="A picture containing graphics, font, symbol, graphic design&#10;&#10;Description automatically generated">
            <a:extLst>
              <a:ext uri="{FF2B5EF4-FFF2-40B4-BE49-F238E27FC236}">
                <a16:creationId xmlns:a16="http://schemas.microsoft.com/office/drawing/2014/main" id="{F7105B16-5EA7-8160-3FEC-935B8D8959C8}"/>
              </a:ext>
            </a:extLst>
          </p:cNvPr>
          <p:cNvPicPr>
            <a:picLocks noChangeAspect="1"/>
          </p:cNvPicPr>
          <p:nvPr/>
        </p:nvPicPr>
        <p:blipFill>
          <a:blip r:embed="rId3"/>
          <a:stretch>
            <a:fillRect/>
          </a:stretch>
        </p:blipFill>
        <p:spPr>
          <a:xfrm>
            <a:off x="0" y="6290671"/>
            <a:ext cx="736866" cy="534754"/>
          </a:xfrm>
          <a:prstGeom prst="rect">
            <a:avLst/>
          </a:prstGeom>
        </p:spPr>
      </p:pic>
      <p:sp>
        <p:nvSpPr>
          <p:cNvPr id="196" name="TextBox 195">
            <a:extLst>
              <a:ext uri="{FF2B5EF4-FFF2-40B4-BE49-F238E27FC236}">
                <a16:creationId xmlns:a16="http://schemas.microsoft.com/office/drawing/2014/main" id="{48CC854D-7AD2-C7A3-7C0A-FFA9839C06E6}"/>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5" name="TextBox 4">
            <a:extLst>
              <a:ext uri="{FF2B5EF4-FFF2-40B4-BE49-F238E27FC236}">
                <a16:creationId xmlns:a16="http://schemas.microsoft.com/office/drawing/2014/main" id="{BDB89760-9E36-E937-0576-7176CD348E4F}"/>
              </a:ext>
            </a:extLst>
          </p:cNvPr>
          <p:cNvSpPr txBox="1"/>
          <p:nvPr/>
        </p:nvSpPr>
        <p:spPr>
          <a:xfrm>
            <a:off x="484687" y="506243"/>
            <a:ext cx="10949354" cy="584775"/>
          </a:xfrm>
          <a:prstGeom prst="rect">
            <a:avLst/>
          </a:prstGeom>
          <a:noFill/>
        </p:spPr>
        <p:txBody>
          <a:bodyPr wrap="square">
            <a:spAutoFit/>
          </a:bodyPr>
          <a:lstStyle/>
          <a:p>
            <a:r>
              <a:rPr lang="nl-BE" sz="3200" b="1" dirty="0">
                <a:solidFill>
                  <a:srgbClr val="6FBFB5"/>
                </a:solidFill>
              </a:rPr>
              <a:t>Lagen</a:t>
            </a:r>
            <a:endParaRPr lang="en-GB" sz="3200" b="1" dirty="0">
              <a:solidFill>
                <a:srgbClr val="6FBFB5"/>
              </a:solidFill>
            </a:endParaRPr>
          </a:p>
        </p:txBody>
      </p:sp>
      <p:cxnSp>
        <p:nvCxnSpPr>
          <p:cNvPr id="8" name="Straight Arrow Connector 7">
            <a:extLst>
              <a:ext uri="{FF2B5EF4-FFF2-40B4-BE49-F238E27FC236}">
                <a16:creationId xmlns:a16="http://schemas.microsoft.com/office/drawing/2014/main" id="{6A202BE1-D900-A2A6-D200-715C2CA3F5E1}"/>
              </a:ext>
            </a:extLst>
          </p:cNvPr>
          <p:cNvCxnSpPr>
            <a:cxnSpLocks/>
          </p:cNvCxnSpPr>
          <p:nvPr/>
        </p:nvCxnSpPr>
        <p:spPr>
          <a:xfrm flipH="1">
            <a:off x="3719495" y="2850422"/>
            <a:ext cx="1505971" cy="112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12F487-CFB6-9D0C-6CCA-86B45F091CBC}"/>
              </a:ext>
            </a:extLst>
          </p:cNvPr>
          <p:cNvSpPr txBox="1"/>
          <p:nvPr/>
        </p:nvSpPr>
        <p:spPr>
          <a:xfrm>
            <a:off x="484687" y="2411896"/>
            <a:ext cx="3207292" cy="646331"/>
          </a:xfrm>
          <a:prstGeom prst="rect">
            <a:avLst/>
          </a:prstGeom>
          <a:noFill/>
        </p:spPr>
        <p:txBody>
          <a:bodyPr wrap="square" rtlCol="0">
            <a:spAutoFit/>
          </a:bodyPr>
          <a:lstStyle/>
          <a:p>
            <a:r>
              <a:rPr lang="nl-BE"/>
              <a:t>Woordvector van ‘fiets’</a:t>
            </a:r>
          </a:p>
          <a:p>
            <a:r>
              <a:rPr lang="nl-BE"/>
              <a:t>[0.532,-0.215, 0.783, -0.601, ...]</a:t>
            </a:r>
            <a:endParaRPr lang="en-GB"/>
          </a:p>
        </p:txBody>
      </p:sp>
      <p:sp>
        <p:nvSpPr>
          <p:cNvPr id="19" name="TextBox 18">
            <a:extLst>
              <a:ext uri="{FF2B5EF4-FFF2-40B4-BE49-F238E27FC236}">
                <a16:creationId xmlns:a16="http://schemas.microsoft.com/office/drawing/2014/main" id="{ECF77040-1058-14B3-8BAF-B6085DB99E0F}"/>
              </a:ext>
            </a:extLst>
          </p:cNvPr>
          <p:cNvSpPr txBox="1"/>
          <p:nvPr/>
        </p:nvSpPr>
        <p:spPr>
          <a:xfrm>
            <a:off x="484687" y="3732774"/>
            <a:ext cx="3207292" cy="646331"/>
          </a:xfrm>
          <a:prstGeom prst="rect">
            <a:avLst/>
          </a:prstGeom>
          <a:noFill/>
        </p:spPr>
        <p:txBody>
          <a:bodyPr wrap="square" rtlCol="0">
            <a:spAutoFit/>
          </a:bodyPr>
          <a:lstStyle/>
          <a:p>
            <a:r>
              <a:rPr lang="nl-BE"/>
              <a:t>Woordvector van ‘leren’</a:t>
            </a:r>
          </a:p>
          <a:p>
            <a:r>
              <a:rPr lang="nl-BE"/>
              <a:t>[0.674,0.342, -0.458, 0.891, ...]</a:t>
            </a:r>
            <a:endParaRPr lang="en-GB"/>
          </a:p>
        </p:txBody>
      </p:sp>
      <p:cxnSp>
        <p:nvCxnSpPr>
          <p:cNvPr id="20" name="Straight Arrow Connector 19">
            <a:extLst>
              <a:ext uri="{FF2B5EF4-FFF2-40B4-BE49-F238E27FC236}">
                <a16:creationId xmlns:a16="http://schemas.microsoft.com/office/drawing/2014/main" id="{0F572361-78DB-563A-2CA7-116BFE47E44D}"/>
              </a:ext>
            </a:extLst>
          </p:cNvPr>
          <p:cNvCxnSpPr>
            <a:cxnSpLocks/>
          </p:cNvCxnSpPr>
          <p:nvPr/>
        </p:nvCxnSpPr>
        <p:spPr>
          <a:xfrm flipH="1">
            <a:off x="3686378" y="4235601"/>
            <a:ext cx="1505971" cy="112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83CEDE7F-5D89-8F76-254F-5B5560573B1C}"/>
              </a:ext>
            </a:extLst>
          </p:cNvPr>
          <p:cNvSpPr/>
          <p:nvPr/>
        </p:nvSpPr>
        <p:spPr>
          <a:xfrm>
            <a:off x="5226864" y="1314982"/>
            <a:ext cx="216851" cy="4975689"/>
          </a:xfrm>
          <a:prstGeom prst="roundRect">
            <a:avLst/>
          </a:prstGeom>
          <a:noFill/>
          <a:ln w="38100">
            <a:solidFill>
              <a:srgbClr val="6FB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385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411CA0-778A-27AD-4702-D8EA5E5A8C41}"/>
              </a:ext>
            </a:extLst>
          </p:cNvPr>
          <p:cNvSpPr txBox="1"/>
          <p:nvPr/>
        </p:nvSpPr>
        <p:spPr>
          <a:xfrm>
            <a:off x="853633" y="1831395"/>
            <a:ext cx="4670089" cy="400110"/>
          </a:xfrm>
          <a:prstGeom prst="rect">
            <a:avLst/>
          </a:prstGeom>
          <a:noFill/>
        </p:spPr>
        <p:txBody>
          <a:bodyPr wrap="square" rtlCol="0">
            <a:spAutoFit/>
          </a:bodyPr>
          <a:lstStyle/>
          <a:p>
            <a:r>
              <a:rPr lang="nl-BE" sz="2000"/>
              <a:t>Wat heb ik nodig om te </a:t>
            </a:r>
            <a:r>
              <a:rPr lang="nl-BE" sz="2000" b="1"/>
              <a:t>leren</a:t>
            </a:r>
            <a:r>
              <a:rPr lang="nl-BE" sz="2000"/>
              <a:t> fietsen?</a:t>
            </a:r>
            <a:endParaRPr lang="en-GB" sz="2000"/>
          </a:p>
        </p:txBody>
      </p:sp>
      <p:cxnSp>
        <p:nvCxnSpPr>
          <p:cNvPr id="9" name="Connector: Elbow 8">
            <a:extLst>
              <a:ext uri="{FF2B5EF4-FFF2-40B4-BE49-F238E27FC236}">
                <a16:creationId xmlns:a16="http://schemas.microsoft.com/office/drawing/2014/main" id="{500460FB-79FE-B1B7-4248-669AD0F72FC5}"/>
              </a:ext>
            </a:extLst>
          </p:cNvPr>
          <p:cNvCxnSpPr>
            <a:cxnSpLocks/>
          </p:cNvCxnSpPr>
          <p:nvPr/>
        </p:nvCxnSpPr>
        <p:spPr>
          <a:xfrm>
            <a:off x="3491344" y="2188331"/>
            <a:ext cx="1302191" cy="461665"/>
          </a:xfrm>
          <a:prstGeom prst="bentConnector3">
            <a:avLst>
              <a:gd name="adj1" fmla="val 29026"/>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A0C3C73D-5F0D-3635-4D98-357AA37933D9}"/>
              </a:ext>
            </a:extLst>
          </p:cNvPr>
          <p:cNvSpPr txBox="1"/>
          <p:nvPr/>
        </p:nvSpPr>
        <p:spPr>
          <a:xfrm>
            <a:off x="4793535" y="2458111"/>
            <a:ext cx="6784178" cy="400110"/>
          </a:xfrm>
          <a:prstGeom prst="rect">
            <a:avLst/>
          </a:prstGeom>
          <a:noFill/>
        </p:spPr>
        <p:txBody>
          <a:bodyPr wrap="square" rtlCol="0">
            <a:spAutoFit/>
          </a:bodyPr>
          <a:lstStyle/>
          <a:p>
            <a:r>
              <a:rPr lang="nl-BE" sz="2000"/>
              <a:t>Woordvector ‘leer’ = </a:t>
            </a:r>
            <a:r>
              <a:rPr lang="nl-BE" sz="2000" b="1">
                <a:solidFill>
                  <a:srgbClr val="6FBFB5"/>
                </a:solidFill>
              </a:rPr>
              <a:t>leer [hoe, ik]</a:t>
            </a:r>
            <a:endParaRPr lang="en-GB" sz="2000" b="1">
              <a:solidFill>
                <a:srgbClr val="6FBFB5"/>
              </a:solidFill>
            </a:endParaRPr>
          </a:p>
        </p:txBody>
      </p:sp>
      <p:sp>
        <p:nvSpPr>
          <p:cNvPr id="12" name="TextBox 11">
            <a:extLst>
              <a:ext uri="{FF2B5EF4-FFF2-40B4-BE49-F238E27FC236}">
                <a16:creationId xmlns:a16="http://schemas.microsoft.com/office/drawing/2014/main" id="{15266B17-4E27-11B8-DA28-78AB1D870278}"/>
              </a:ext>
            </a:extLst>
          </p:cNvPr>
          <p:cNvSpPr txBox="1"/>
          <p:nvPr/>
        </p:nvSpPr>
        <p:spPr>
          <a:xfrm>
            <a:off x="853633" y="3148831"/>
            <a:ext cx="4222220" cy="400110"/>
          </a:xfrm>
          <a:prstGeom prst="rect">
            <a:avLst/>
          </a:prstGeom>
          <a:noFill/>
        </p:spPr>
        <p:txBody>
          <a:bodyPr wrap="square" rtlCol="0">
            <a:spAutoFit/>
          </a:bodyPr>
          <a:lstStyle/>
          <a:p>
            <a:r>
              <a:rPr lang="nl-BE" sz="2000"/>
              <a:t>Wat heb </a:t>
            </a:r>
            <a:r>
              <a:rPr lang="nl-BE" sz="2000" b="1"/>
              <a:t>ik</a:t>
            </a:r>
            <a:r>
              <a:rPr lang="nl-BE" sz="2000"/>
              <a:t> nodig om te leren fietsen?</a:t>
            </a:r>
            <a:endParaRPr lang="en-GB" sz="2000"/>
          </a:p>
        </p:txBody>
      </p:sp>
      <p:cxnSp>
        <p:nvCxnSpPr>
          <p:cNvPr id="13" name="Connector: Elbow 12">
            <a:extLst>
              <a:ext uri="{FF2B5EF4-FFF2-40B4-BE49-F238E27FC236}">
                <a16:creationId xmlns:a16="http://schemas.microsoft.com/office/drawing/2014/main" id="{14D8FC40-0A84-7BC5-8734-7A004A6989BB}"/>
              </a:ext>
            </a:extLst>
          </p:cNvPr>
          <p:cNvCxnSpPr>
            <a:cxnSpLocks/>
          </p:cNvCxnSpPr>
          <p:nvPr/>
        </p:nvCxnSpPr>
        <p:spPr>
          <a:xfrm>
            <a:off x="1876301" y="3548941"/>
            <a:ext cx="804123" cy="566207"/>
          </a:xfrm>
          <a:prstGeom prst="bentConnector3">
            <a:avLst>
              <a:gd name="adj1" fmla="val 27848"/>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BECB92DA-26D8-D0BD-3A6F-611526942E98}"/>
              </a:ext>
            </a:extLst>
          </p:cNvPr>
          <p:cNvSpPr txBox="1"/>
          <p:nvPr/>
        </p:nvSpPr>
        <p:spPr>
          <a:xfrm>
            <a:off x="2739799" y="3907965"/>
            <a:ext cx="6784178" cy="400110"/>
          </a:xfrm>
          <a:prstGeom prst="rect">
            <a:avLst/>
          </a:prstGeom>
          <a:noFill/>
        </p:spPr>
        <p:txBody>
          <a:bodyPr wrap="square" rtlCol="0">
            <a:spAutoFit/>
          </a:bodyPr>
          <a:lstStyle/>
          <a:p>
            <a:r>
              <a:rPr lang="nl-BE" sz="2000"/>
              <a:t>Woordvector ‘ik’ = </a:t>
            </a:r>
            <a:r>
              <a:rPr lang="nl-BE" sz="2000" b="1">
                <a:solidFill>
                  <a:srgbClr val="6FBFB5"/>
                </a:solidFill>
              </a:rPr>
              <a:t>ik [leer, fietsen]</a:t>
            </a:r>
            <a:endParaRPr lang="en-GB" sz="2000" b="1">
              <a:solidFill>
                <a:srgbClr val="6FBFB5"/>
              </a:solidFill>
            </a:endParaRPr>
          </a:p>
        </p:txBody>
      </p:sp>
      <p:sp>
        <p:nvSpPr>
          <p:cNvPr id="25" name="Rectangle 24">
            <a:extLst>
              <a:ext uri="{FF2B5EF4-FFF2-40B4-BE49-F238E27FC236}">
                <a16:creationId xmlns:a16="http://schemas.microsoft.com/office/drawing/2014/main" id="{084A197C-EC48-BD54-3F29-6E0FE09E5FA7}"/>
              </a:ext>
            </a:extLst>
          </p:cNvPr>
          <p:cNvSpPr/>
          <p:nvPr/>
        </p:nvSpPr>
        <p:spPr>
          <a:xfrm>
            <a:off x="570014" y="4897782"/>
            <a:ext cx="106878" cy="10137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C3586565-45B9-D898-957C-F0174A2BFAE6}"/>
              </a:ext>
            </a:extLst>
          </p:cNvPr>
          <p:cNvSpPr txBox="1"/>
          <p:nvPr/>
        </p:nvSpPr>
        <p:spPr>
          <a:xfrm>
            <a:off x="851933" y="1319924"/>
            <a:ext cx="4371510" cy="400110"/>
          </a:xfrm>
          <a:prstGeom prst="rect">
            <a:avLst/>
          </a:prstGeom>
          <a:noFill/>
        </p:spPr>
        <p:txBody>
          <a:bodyPr wrap="square" rtlCol="0">
            <a:spAutoFit/>
          </a:bodyPr>
          <a:lstStyle/>
          <a:p>
            <a:r>
              <a:rPr lang="nl-BE" sz="2000" u="sng"/>
              <a:t>De ‘omgeving’ van woorden</a:t>
            </a:r>
            <a:endParaRPr lang="en-GB" sz="2000" u="sng"/>
          </a:p>
        </p:txBody>
      </p:sp>
      <p:sp>
        <p:nvSpPr>
          <p:cNvPr id="32" name="TextBox 31">
            <a:extLst>
              <a:ext uri="{FF2B5EF4-FFF2-40B4-BE49-F238E27FC236}">
                <a16:creationId xmlns:a16="http://schemas.microsoft.com/office/drawing/2014/main" id="{DFFFB207-5781-5F26-7525-EBB1CFF42D72}"/>
              </a:ext>
            </a:extLst>
          </p:cNvPr>
          <p:cNvSpPr txBox="1"/>
          <p:nvPr/>
        </p:nvSpPr>
        <p:spPr>
          <a:xfrm>
            <a:off x="851933" y="4747443"/>
            <a:ext cx="4371510" cy="400110"/>
          </a:xfrm>
          <a:prstGeom prst="rect">
            <a:avLst/>
          </a:prstGeom>
          <a:noFill/>
        </p:spPr>
        <p:txBody>
          <a:bodyPr wrap="square" rtlCol="0">
            <a:spAutoFit/>
          </a:bodyPr>
          <a:lstStyle/>
          <a:p>
            <a:r>
              <a:rPr lang="nl-BE" sz="2000" u="sng"/>
              <a:t>Gelijke vorm en betekenis</a:t>
            </a:r>
            <a:endParaRPr lang="en-GB" sz="2000" u="sng"/>
          </a:p>
        </p:txBody>
      </p:sp>
      <p:sp>
        <p:nvSpPr>
          <p:cNvPr id="33" name="TextBox 32">
            <a:extLst>
              <a:ext uri="{FF2B5EF4-FFF2-40B4-BE49-F238E27FC236}">
                <a16:creationId xmlns:a16="http://schemas.microsoft.com/office/drawing/2014/main" id="{BE0EFE33-41BC-61FF-9484-7D7718FA78D6}"/>
              </a:ext>
            </a:extLst>
          </p:cNvPr>
          <p:cNvSpPr txBox="1"/>
          <p:nvPr/>
        </p:nvSpPr>
        <p:spPr>
          <a:xfrm>
            <a:off x="851933" y="5287665"/>
            <a:ext cx="5881376" cy="400110"/>
          </a:xfrm>
          <a:prstGeom prst="rect">
            <a:avLst/>
          </a:prstGeom>
          <a:noFill/>
        </p:spPr>
        <p:txBody>
          <a:bodyPr wrap="square" rtlCol="0">
            <a:spAutoFit/>
          </a:bodyPr>
          <a:lstStyle/>
          <a:p>
            <a:r>
              <a:rPr lang="nl-BE" sz="2000" b="1"/>
              <a:t>leren</a:t>
            </a:r>
            <a:r>
              <a:rPr lang="nl-BE" sz="2000"/>
              <a:t> </a:t>
            </a:r>
            <a:r>
              <a:rPr lang="nl-BE" sz="2000">
                <a:sym typeface="Wingdings" panose="05000000000000000000" pitchFamily="2" charset="2"/>
              </a:rPr>
              <a:t> </a:t>
            </a:r>
            <a:r>
              <a:rPr lang="nl-BE" sz="2000">
                <a:solidFill>
                  <a:srgbClr val="6FBFB5"/>
                </a:solidFill>
                <a:sym typeface="Wingdings" panose="05000000000000000000" pitchFamily="2" charset="2"/>
              </a:rPr>
              <a:t>leer, leert leerde, geleerd, geleerde</a:t>
            </a:r>
            <a:endParaRPr lang="en-GB" sz="2000">
              <a:solidFill>
                <a:srgbClr val="6FBFB5"/>
              </a:solidFill>
            </a:endParaRPr>
          </a:p>
        </p:txBody>
      </p:sp>
      <p:sp>
        <p:nvSpPr>
          <p:cNvPr id="34" name="TextBox 33">
            <a:extLst>
              <a:ext uri="{FF2B5EF4-FFF2-40B4-BE49-F238E27FC236}">
                <a16:creationId xmlns:a16="http://schemas.microsoft.com/office/drawing/2014/main" id="{6A2ED549-26D9-2F36-2673-401508C77026}"/>
              </a:ext>
            </a:extLst>
          </p:cNvPr>
          <p:cNvSpPr txBox="1"/>
          <p:nvPr/>
        </p:nvSpPr>
        <p:spPr>
          <a:xfrm>
            <a:off x="851932" y="5827887"/>
            <a:ext cx="7615173" cy="400110"/>
          </a:xfrm>
          <a:prstGeom prst="rect">
            <a:avLst/>
          </a:prstGeom>
          <a:noFill/>
        </p:spPr>
        <p:txBody>
          <a:bodyPr wrap="square" rtlCol="0">
            <a:spAutoFit/>
          </a:bodyPr>
          <a:lstStyle/>
          <a:p>
            <a:r>
              <a:rPr lang="nl-BE" sz="2000" b="1"/>
              <a:t>leren</a:t>
            </a:r>
            <a:r>
              <a:rPr lang="nl-BE" sz="2000"/>
              <a:t> </a:t>
            </a:r>
            <a:r>
              <a:rPr lang="nl-BE" sz="2000">
                <a:sym typeface="Wingdings" panose="05000000000000000000" pitchFamily="2" charset="2"/>
              </a:rPr>
              <a:t> </a:t>
            </a:r>
            <a:r>
              <a:rPr lang="nl-BE" sz="2000">
                <a:solidFill>
                  <a:srgbClr val="6FBFB5"/>
                </a:solidFill>
                <a:sym typeface="Wingdings" panose="05000000000000000000" pitchFamily="2" charset="2"/>
              </a:rPr>
              <a:t>bestuderen, blokken, memoriseren, opsteken, studeren</a:t>
            </a:r>
            <a:endParaRPr lang="en-GB" sz="2000">
              <a:solidFill>
                <a:srgbClr val="6FBFB5"/>
              </a:solidFill>
            </a:endParaRPr>
          </a:p>
        </p:txBody>
      </p:sp>
      <p:sp>
        <p:nvSpPr>
          <p:cNvPr id="2" name="Rectangle 1">
            <a:extLst>
              <a:ext uri="{FF2B5EF4-FFF2-40B4-BE49-F238E27FC236}">
                <a16:creationId xmlns:a16="http://schemas.microsoft.com/office/drawing/2014/main" id="{665F3063-8DF3-CC3E-315E-96DDD03787FE}"/>
              </a:ext>
            </a:extLst>
          </p:cNvPr>
          <p:cNvSpPr/>
          <p:nvPr/>
        </p:nvSpPr>
        <p:spPr>
          <a:xfrm>
            <a:off x="570014" y="1485254"/>
            <a:ext cx="106878" cy="10137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3" name="Picture 2" descr="A picture containing graphics, font, symbol, graphic design&#10;&#10;Description automatically generated">
            <a:extLst>
              <a:ext uri="{FF2B5EF4-FFF2-40B4-BE49-F238E27FC236}">
                <a16:creationId xmlns:a16="http://schemas.microsoft.com/office/drawing/2014/main" id="{38CF30B7-C332-B024-98FB-2D64F1EBAFD1}"/>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77EFDF4F-FF8C-897B-D716-044FECA7EA8D}"/>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10" name="TextBox 9">
            <a:extLst>
              <a:ext uri="{FF2B5EF4-FFF2-40B4-BE49-F238E27FC236}">
                <a16:creationId xmlns:a16="http://schemas.microsoft.com/office/drawing/2014/main" id="{B05F7007-40E8-A485-C994-C2BD9CE8A5FC}"/>
              </a:ext>
            </a:extLst>
          </p:cNvPr>
          <p:cNvSpPr txBox="1"/>
          <p:nvPr/>
        </p:nvSpPr>
        <p:spPr>
          <a:xfrm>
            <a:off x="484687" y="506243"/>
            <a:ext cx="10949354" cy="584775"/>
          </a:xfrm>
          <a:prstGeom prst="rect">
            <a:avLst/>
          </a:prstGeom>
          <a:noFill/>
        </p:spPr>
        <p:txBody>
          <a:bodyPr wrap="square">
            <a:spAutoFit/>
          </a:bodyPr>
          <a:lstStyle/>
          <a:p>
            <a:r>
              <a:rPr lang="nl-BE" sz="3200" b="1" dirty="0">
                <a:solidFill>
                  <a:srgbClr val="6FBFB5"/>
                </a:solidFill>
              </a:rPr>
              <a:t>Woordvectoren</a:t>
            </a:r>
            <a:endParaRPr lang="en-GB" sz="3200" b="1" dirty="0">
              <a:solidFill>
                <a:srgbClr val="6FBFB5"/>
              </a:solidFill>
            </a:endParaRPr>
          </a:p>
        </p:txBody>
      </p:sp>
    </p:spTree>
    <p:extLst>
      <p:ext uri="{BB962C8B-B14F-4D97-AF65-F5344CB8AC3E}">
        <p14:creationId xmlns:p14="http://schemas.microsoft.com/office/powerpoint/2010/main" val="381445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8" grpId="0"/>
      <p:bldP spid="25" grpId="0" animBg="1"/>
      <p:bldP spid="31" grpId="0"/>
      <p:bldP spid="32" grpId="0"/>
      <p:bldP spid="33" grpId="0"/>
      <p:bldP spid="34"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5E7D382F-5AF1-FDBA-3BC1-2C2E8163058C}"/>
              </a:ext>
            </a:extLst>
          </p:cNvPr>
          <p:cNvGraphicFramePr>
            <a:graphicFrameLocks noGrp="1"/>
          </p:cNvGraphicFramePr>
          <p:nvPr>
            <p:extLst>
              <p:ext uri="{D42A27DB-BD31-4B8C-83A1-F6EECF244321}">
                <p14:modId xmlns:p14="http://schemas.microsoft.com/office/powerpoint/2010/main" val="1374804476"/>
              </p:ext>
            </p:extLst>
          </p:nvPr>
        </p:nvGraphicFramePr>
        <p:xfrm>
          <a:off x="351488" y="2108714"/>
          <a:ext cx="11517048" cy="2346651"/>
        </p:xfrm>
        <a:graphic>
          <a:graphicData uri="http://schemas.openxmlformats.org/drawingml/2006/table">
            <a:tbl>
              <a:tblPr firstRow="1" bandRow="1">
                <a:tableStyleId>{2D5ABB26-0587-4C30-8999-92F81FD0307C}</a:tableStyleId>
              </a:tblPr>
              <a:tblGrid>
                <a:gridCol w="1279672">
                  <a:extLst>
                    <a:ext uri="{9D8B030D-6E8A-4147-A177-3AD203B41FA5}">
                      <a16:colId xmlns:a16="http://schemas.microsoft.com/office/drawing/2014/main" val="2307080401"/>
                    </a:ext>
                  </a:extLst>
                </a:gridCol>
                <a:gridCol w="1279672">
                  <a:extLst>
                    <a:ext uri="{9D8B030D-6E8A-4147-A177-3AD203B41FA5}">
                      <a16:colId xmlns:a16="http://schemas.microsoft.com/office/drawing/2014/main" val="3550678157"/>
                    </a:ext>
                  </a:extLst>
                </a:gridCol>
                <a:gridCol w="1279672">
                  <a:extLst>
                    <a:ext uri="{9D8B030D-6E8A-4147-A177-3AD203B41FA5}">
                      <a16:colId xmlns:a16="http://schemas.microsoft.com/office/drawing/2014/main" val="2647817081"/>
                    </a:ext>
                  </a:extLst>
                </a:gridCol>
                <a:gridCol w="1279672">
                  <a:extLst>
                    <a:ext uri="{9D8B030D-6E8A-4147-A177-3AD203B41FA5}">
                      <a16:colId xmlns:a16="http://schemas.microsoft.com/office/drawing/2014/main" val="635891211"/>
                    </a:ext>
                  </a:extLst>
                </a:gridCol>
                <a:gridCol w="1279672">
                  <a:extLst>
                    <a:ext uri="{9D8B030D-6E8A-4147-A177-3AD203B41FA5}">
                      <a16:colId xmlns:a16="http://schemas.microsoft.com/office/drawing/2014/main" val="2244060648"/>
                    </a:ext>
                  </a:extLst>
                </a:gridCol>
                <a:gridCol w="1279672">
                  <a:extLst>
                    <a:ext uri="{9D8B030D-6E8A-4147-A177-3AD203B41FA5}">
                      <a16:colId xmlns:a16="http://schemas.microsoft.com/office/drawing/2014/main" val="3503634664"/>
                    </a:ext>
                  </a:extLst>
                </a:gridCol>
                <a:gridCol w="1279672">
                  <a:extLst>
                    <a:ext uri="{9D8B030D-6E8A-4147-A177-3AD203B41FA5}">
                      <a16:colId xmlns:a16="http://schemas.microsoft.com/office/drawing/2014/main" val="1836951044"/>
                    </a:ext>
                  </a:extLst>
                </a:gridCol>
                <a:gridCol w="1279672">
                  <a:extLst>
                    <a:ext uri="{9D8B030D-6E8A-4147-A177-3AD203B41FA5}">
                      <a16:colId xmlns:a16="http://schemas.microsoft.com/office/drawing/2014/main" val="983118171"/>
                    </a:ext>
                  </a:extLst>
                </a:gridCol>
                <a:gridCol w="1279672">
                  <a:extLst>
                    <a:ext uri="{9D8B030D-6E8A-4147-A177-3AD203B41FA5}">
                      <a16:colId xmlns:a16="http://schemas.microsoft.com/office/drawing/2014/main" val="2446589950"/>
                    </a:ext>
                  </a:extLst>
                </a:gridCol>
              </a:tblGrid>
              <a:tr h="775041">
                <a:tc>
                  <a:txBody>
                    <a:bodyPr/>
                    <a:lstStyle/>
                    <a:p>
                      <a:endParaRPr lang="en-GB">
                        <a:solidFill>
                          <a:schemeClr val="tx1"/>
                        </a:solidFill>
                      </a:endParaRPr>
                    </a:p>
                  </a:txBody>
                  <a:tcPr>
                    <a:lnL w="38100" cap="flat" cmpd="sng" algn="ctr">
                      <a:no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wat</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heb </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ik</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nodig</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om</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te</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leren</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fietsen</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extLst>
                  <a:ext uri="{0D108BD9-81ED-4DB2-BD59-A6C34878D82A}">
                    <a16:rowId xmlns:a16="http://schemas.microsoft.com/office/drawing/2014/main" val="3518806792"/>
                  </a:ext>
                </a:extLst>
              </a:tr>
              <a:tr h="785805">
                <a:tc>
                  <a:txBody>
                    <a:bodyPr/>
                    <a:lstStyle/>
                    <a:p>
                      <a:r>
                        <a:rPr lang="nl-BE" b="1">
                          <a:solidFill>
                            <a:srgbClr val="1B9E8B"/>
                          </a:solidFill>
                        </a:rPr>
                        <a:t>leren</a:t>
                      </a:r>
                      <a:endParaRPr lang="en-GB" b="1">
                        <a:solidFill>
                          <a:srgbClr val="1B9E8B"/>
                        </a:solidFill>
                      </a:endParaRPr>
                    </a:p>
                  </a:txBody>
                  <a:tcPr>
                    <a:lnL w="38100" cap="flat" cmpd="sng" algn="ctr">
                      <a:no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1</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2</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3</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x</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3</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extLst>
                  <a:ext uri="{0D108BD9-81ED-4DB2-BD59-A6C34878D82A}">
                    <a16:rowId xmlns:a16="http://schemas.microsoft.com/office/drawing/2014/main" val="1580709140"/>
                  </a:ext>
                </a:extLst>
              </a:tr>
              <a:tr h="785805">
                <a:tc>
                  <a:txBody>
                    <a:bodyPr/>
                    <a:lstStyle/>
                    <a:p>
                      <a:r>
                        <a:rPr lang="nl-BE" b="1">
                          <a:solidFill>
                            <a:srgbClr val="1B9E8B"/>
                          </a:solidFill>
                        </a:rPr>
                        <a:t>ik</a:t>
                      </a:r>
                      <a:endParaRPr lang="en-GB" b="1">
                        <a:solidFill>
                          <a:srgbClr val="1B9E8B"/>
                        </a:solidFill>
                      </a:endParaRPr>
                    </a:p>
                  </a:txBody>
                  <a:tcPr>
                    <a:lnL w="38100" cap="flat" cmpd="sng" algn="ctr">
                      <a:no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2</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3</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x</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3</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2</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1</a:t>
                      </a: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endParaRPr lang="en-GB">
                        <a:solidFill>
                          <a:schemeClr val="tx1"/>
                        </a:solidFill>
                      </a:endParaRPr>
                    </a:p>
                  </a:txBody>
                  <a:tcPr>
                    <a:lnL w="38100" cap="flat" cmpd="sng" algn="ctr">
                      <a:solidFill>
                        <a:srgbClr val="CB7B05"/>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extLst>
                  <a:ext uri="{0D108BD9-81ED-4DB2-BD59-A6C34878D82A}">
                    <a16:rowId xmlns:a16="http://schemas.microsoft.com/office/drawing/2014/main" val="3883865251"/>
                  </a:ext>
                </a:extLst>
              </a:tr>
            </a:tbl>
          </a:graphicData>
        </a:graphic>
      </p:graphicFrame>
      <p:sp>
        <p:nvSpPr>
          <p:cNvPr id="6" name="Rectangle 5">
            <a:extLst>
              <a:ext uri="{FF2B5EF4-FFF2-40B4-BE49-F238E27FC236}">
                <a16:creationId xmlns:a16="http://schemas.microsoft.com/office/drawing/2014/main" id="{5185E8EC-75A6-C5AA-ABF3-66E56C80BF41}"/>
              </a:ext>
            </a:extLst>
          </p:cNvPr>
          <p:cNvSpPr/>
          <p:nvPr/>
        </p:nvSpPr>
        <p:spPr>
          <a:xfrm>
            <a:off x="351488" y="1998840"/>
            <a:ext cx="11517048" cy="253583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5B3B7C4-3535-05A5-9B46-609E7074C910}"/>
              </a:ext>
            </a:extLst>
          </p:cNvPr>
          <p:cNvSpPr txBox="1"/>
          <p:nvPr/>
        </p:nvSpPr>
        <p:spPr>
          <a:xfrm>
            <a:off x="484687" y="506243"/>
            <a:ext cx="10949354" cy="584775"/>
          </a:xfrm>
          <a:prstGeom prst="rect">
            <a:avLst/>
          </a:prstGeom>
          <a:noFill/>
        </p:spPr>
        <p:txBody>
          <a:bodyPr wrap="square">
            <a:spAutoFit/>
          </a:bodyPr>
          <a:lstStyle/>
          <a:p>
            <a:r>
              <a:rPr lang="nl-BE" sz="3200" b="1" dirty="0">
                <a:solidFill>
                  <a:srgbClr val="6FBFB5"/>
                </a:solidFill>
              </a:rPr>
              <a:t>Woordvectoren</a:t>
            </a:r>
            <a:endParaRPr lang="en-GB" sz="3200" b="1" dirty="0">
              <a:solidFill>
                <a:srgbClr val="6FBFB5"/>
              </a:solidFill>
            </a:endParaRPr>
          </a:p>
        </p:txBody>
      </p:sp>
    </p:spTree>
    <p:extLst>
      <p:ext uri="{BB962C8B-B14F-4D97-AF65-F5344CB8AC3E}">
        <p14:creationId xmlns:p14="http://schemas.microsoft.com/office/powerpoint/2010/main" val="257087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 name="Group 193">
            <a:extLst>
              <a:ext uri="{FF2B5EF4-FFF2-40B4-BE49-F238E27FC236}">
                <a16:creationId xmlns:a16="http://schemas.microsoft.com/office/drawing/2014/main" id="{DDC54EA2-0976-3FF4-1619-ED77ACF936D9}"/>
              </a:ext>
            </a:extLst>
          </p:cNvPr>
          <p:cNvGrpSpPr/>
          <p:nvPr/>
        </p:nvGrpSpPr>
        <p:grpSpPr>
          <a:xfrm>
            <a:off x="4533650" y="1127461"/>
            <a:ext cx="6411854" cy="5359321"/>
            <a:chOff x="2326629" y="1297353"/>
            <a:chExt cx="6411854" cy="5359321"/>
          </a:xfrm>
        </p:grpSpPr>
        <p:sp>
          <p:nvSpPr>
            <p:cNvPr id="3" name="Rectangle: Rounded Corners 2">
              <a:extLst>
                <a:ext uri="{FF2B5EF4-FFF2-40B4-BE49-F238E27FC236}">
                  <a16:creationId xmlns:a16="http://schemas.microsoft.com/office/drawing/2014/main" id="{D17C74BE-402C-F8D5-58F6-DF95613C4A5A}"/>
                </a:ext>
              </a:extLst>
            </p:cNvPr>
            <p:cNvSpPr/>
            <p:nvPr/>
          </p:nvSpPr>
          <p:spPr>
            <a:xfrm>
              <a:off x="2326629" y="1297353"/>
              <a:ext cx="6411854"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C02E3805-A94A-B54F-983B-364FFFC8E05B}"/>
                </a:ext>
              </a:extLst>
            </p:cNvPr>
            <p:cNvSpPr/>
            <p:nvPr/>
          </p:nvSpPr>
          <p:spPr>
            <a:xfrm>
              <a:off x="7892605"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9BE2BA05-8FF0-71A1-ECF7-4DD891DDE713}"/>
                </a:ext>
              </a:extLst>
            </p:cNvPr>
            <p:cNvSpPr/>
            <p:nvPr/>
          </p:nvSpPr>
          <p:spPr>
            <a:xfrm>
              <a:off x="6240439"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652D78B-2BFA-9B08-EBCF-2614F119576C}"/>
                </a:ext>
              </a:extLst>
            </p:cNvPr>
            <p:cNvSpPr/>
            <p:nvPr/>
          </p:nvSpPr>
          <p:spPr>
            <a:xfrm>
              <a:off x="4614485" y="1484875"/>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D654C323-D023-CC2A-58B7-23D094FAB334}"/>
                </a:ext>
              </a:extLst>
            </p:cNvPr>
            <p:cNvSpPr/>
            <p:nvPr/>
          </p:nvSpPr>
          <p:spPr>
            <a:xfrm>
              <a:off x="3006591" y="1484874"/>
              <a:ext cx="216887"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F132963C-4B7C-BDCA-D7C0-0828A7FBDAEF}"/>
                </a:ext>
              </a:extLst>
            </p:cNvPr>
            <p:cNvSpPr/>
            <p:nvPr/>
          </p:nvSpPr>
          <p:spPr>
            <a:xfrm>
              <a:off x="3018902" y="1591557"/>
              <a:ext cx="187890" cy="187890"/>
            </a:xfrm>
            <a:prstGeom prst="ellipse">
              <a:avLst/>
            </a:prstGeom>
            <a:solidFill>
              <a:srgbClr val="FFCD2F"/>
            </a:solidFill>
            <a:ln w="9525">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3476C55-2472-9F12-484B-5F0F2AFFF785}"/>
                </a:ext>
              </a:extLst>
            </p:cNvPr>
            <p:cNvSpPr/>
            <p:nvPr/>
          </p:nvSpPr>
          <p:spPr>
            <a:xfrm>
              <a:off x="3017483"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433D339-9D52-7DD9-0844-6CF4839958B1}"/>
                </a:ext>
              </a:extLst>
            </p:cNvPr>
            <p:cNvSpPr/>
            <p:nvPr/>
          </p:nvSpPr>
          <p:spPr>
            <a:xfrm>
              <a:off x="3017483"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F19C9F82-7A99-A5F2-9C4C-04D71B4D205D}"/>
                </a:ext>
              </a:extLst>
            </p:cNvPr>
            <p:cNvSpPr/>
            <p:nvPr/>
          </p:nvSpPr>
          <p:spPr>
            <a:xfrm>
              <a:off x="3017483"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449E771-E823-A003-A860-B7A13256CECB}"/>
                </a:ext>
              </a:extLst>
            </p:cNvPr>
            <p:cNvSpPr/>
            <p:nvPr/>
          </p:nvSpPr>
          <p:spPr>
            <a:xfrm>
              <a:off x="4636384"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103C17F4-3A27-5A80-252D-B28EA5C4FDAA}"/>
                </a:ext>
              </a:extLst>
            </p:cNvPr>
            <p:cNvSpPr/>
            <p:nvPr/>
          </p:nvSpPr>
          <p:spPr>
            <a:xfrm>
              <a:off x="4621060"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6D5D273C-0CB8-BBAA-2D0A-03AD75AA60FE}"/>
                </a:ext>
              </a:extLst>
            </p:cNvPr>
            <p:cNvSpPr/>
            <p:nvPr/>
          </p:nvSpPr>
          <p:spPr>
            <a:xfrm>
              <a:off x="4621060"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31183A96-F769-013D-39FA-469F8A6BDE68}"/>
                </a:ext>
              </a:extLst>
            </p:cNvPr>
            <p:cNvSpPr/>
            <p:nvPr/>
          </p:nvSpPr>
          <p:spPr>
            <a:xfrm>
              <a:off x="4631074" y="362159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8F3E437A-CFCE-E5B3-8EE3-4F171726738B}"/>
                </a:ext>
              </a:extLst>
            </p:cNvPr>
            <p:cNvSpPr/>
            <p:nvPr/>
          </p:nvSpPr>
          <p:spPr>
            <a:xfrm>
              <a:off x="4633003" y="430672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11673203-819D-EC56-D547-1D913A671D41}"/>
                </a:ext>
              </a:extLst>
            </p:cNvPr>
            <p:cNvSpPr/>
            <p:nvPr/>
          </p:nvSpPr>
          <p:spPr>
            <a:xfrm>
              <a:off x="4621060"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3B557305-CC37-0F5F-563D-F0C76B7CBA62}"/>
                </a:ext>
              </a:extLst>
            </p:cNvPr>
            <p:cNvSpPr/>
            <p:nvPr/>
          </p:nvSpPr>
          <p:spPr>
            <a:xfrm>
              <a:off x="6263051" y="159155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0DB7674B-F8E2-F437-EC96-BAF12548B588}"/>
                </a:ext>
              </a:extLst>
            </p:cNvPr>
            <p:cNvSpPr/>
            <p:nvPr/>
          </p:nvSpPr>
          <p:spPr>
            <a:xfrm>
              <a:off x="6258592" y="223660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4757861C-C702-BA86-D485-6CCD88359ACD}"/>
                </a:ext>
              </a:extLst>
            </p:cNvPr>
            <p:cNvSpPr/>
            <p:nvPr/>
          </p:nvSpPr>
          <p:spPr>
            <a:xfrm>
              <a:off x="6257794"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23F1C261-D19C-03B1-1BB8-2ABC59DE626C}"/>
                </a:ext>
              </a:extLst>
            </p:cNvPr>
            <p:cNvSpPr/>
            <p:nvPr/>
          </p:nvSpPr>
          <p:spPr>
            <a:xfrm>
              <a:off x="6257794"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3E725499-E8F6-D0D9-F621-361DE06994E4}"/>
                </a:ext>
              </a:extLst>
            </p:cNvPr>
            <p:cNvSpPr/>
            <p:nvPr/>
          </p:nvSpPr>
          <p:spPr>
            <a:xfrm>
              <a:off x="6257794"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28788D1-21F2-BACF-C09D-2502FA7D44E1}"/>
                </a:ext>
              </a:extLst>
            </p:cNvPr>
            <p:cNvSpPr/>
            <p:nvPr/>
          </p:nvSpPr>
          <p:spPr>
            <a:xfrm>
              <a:off x="7913317"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41FE40D5-267B-39B5-4438-B98C7C2A2B26}"/>
                </a:ext>
              </a:extLst>
            </p:cNvPr>
            <p:cNvSpPr/>
            <p:nvPr/>
          </p:nvSpPr>
          <p:spPr>
            <a:xfrm>
              <a:off x="7913317"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6B816746-FE0B-331D-D848-15618992545C}"/>
                </a:ext>
              </a:extLst>
            </p:cNvPr>
            <p:cNvSpPr/>
            <p:nvPr/>
          </p:nvSpPr>
          <p:spPr>
            <a:xfrm>
              <a:off x="7913317"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7BBCE941-6661-7288-6E8D-2A8FE639087B}"/>
                </a:ext>
              </a:extLst>
            </p:cNvPr>
            <p:cNvSpPr/>
            <p:nvPr/>
          </p:nvSpPr>
          <p:spPr>
            <a:xfrm>
              <a:off x="7913317"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6B96CD71-0A94-4D50-63CB-230C1CC61C59}"/>
                </a:ext>
              </a:extLst>
            </p:cNvPr>
            <p:cNvSpPr/>
            <p:nvPr/>
          </p:nvSpPr>
          <p:spPr>
            <a:xfrm>
              <a:off x="7913317"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B2E0B37-F0E6-A13D-E316-B0C2389F3FEB}"/>
                </a:ext>
              </a:extLst>
            </p:cNvPr>
            <p:cNvSpPr/>
            <p:nvPr/>
          </p:nvSpPr>
          <p:spPr>
            <a:xfrm>
              <a:off x="7913317"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1FAC25B7-0FE2-BE2F-4253-F986287DBC39}"/>
                </a:ext>
              </a:extLst>
            </p:cNvPr>
            <p:cNvCxnSpPr>
              <a:cxnSpLocks/>
              <a:stCxn id="13" idx="6"/>
              <a:endCxn id="17" idx="2"/>
            </p:cNvCxnSpPr>
            <p:nvPr/>
          </p:nvCxnSpPr>
          <p:spPr>
            <a:xfrm flipV="1">
              <a:off x="3206792" y="1661643"/>
              <a:ext cx="1429592"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01F7E4D-55FA-98F2-CE07-587D6CC617EC}"/>
                </a:ext>
              </a:extLst>
            </p:cNvPr>
            <p:cNvCxnSpPr>
              <a:cxnSpLocks/>
              <a:stCxn id="13" idx="6"/>
              <a:endCxn id="36" idx="2"/>
            </p:cNvCxnSpPr>
            <p:nvPr/>
          </p:nvCxnSpPr>
          <p:spPr>
            <a:xfrm>
              <a:off x="3206792" y="1685502"/>
              <a:ext cx="1414268"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0650E9C-5B71-EFF7-8AB6-EB175AA796DE}"/>
                </a:ext>
              </a:extLst>
            </p:cNvPr>
            <p:cNvCxnSpPr>
              <a:cxnSpLocks/>
              <a:stCxn id="13" idx="6"/>
              <a:endCxn id="37" idx="2"/>
            </p:cNvCxnSpPr>
            <p:nvPr/>
          </p:nvCxnSpPr>
          <p:spPr>
            <a:xfrm>
              <a:off x="3206792" y="1685502"/>
              <a:ext cx="1414268" cy="13460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8E61D63-1B6B-392C-66EB-C91D7BE05C14}"/>
                </a:ext>
              </a:extLst>
            </p:cNvPr>
            <p:cNvCxnSpPr>
              <a:cxnSpLocks/>
              <a:stCxn id="14" idx="6"/>
              <a:endCxn id="17" idx="2"/>
            </p:cNvCxnSpPr>
            <p:nvPr/>
          </p:nvCxnSpPr>
          <p:spPr>
            <a:xfrm flipV="1">
              <a:off x="3205373" y="1661643"/>
              <a:ext cx="1431011" cy="68512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04D5871-F1AD-500C-4956-CBE856C4F1B1}"/>
                </a:ext>
              </a:extLst>
            </p:cNvPr>
            <p:cNvCxnSpPr>
              <a:cxnSpLocks/>
              <a:stCxn id="15" idx="6"/>
              <a:endCxn id="17" idx="2"/>
            </p:cNvCxnSpPr>
            <p:nvPr/>
          </p:nvCxnSpPr>
          <p:spPr>
            <a:xfrm flipV="1">
              <a:off x="3205373" y="1661643"/>
              <a:ext cx="1431011" cy="136988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1610686-A8C2-0BEF-65B1-642C391FB27A}"/>
                </a:ext>
              </a:extLst>
            </p:cNvPr>
            <p:cNvCxnSpPr>
              <a:cxnSpLocks/>
              <a:stCxn id="14" idx="6"/>
              <a:endCxn id="36" idx="2"/>
            </p:cNvCxnSpPr>
            <p:nvPr/>
          </p:nvCxnSpPr>
          <p:spPr>
            <a:xfrm>
              <a:off x="3205373" y="2346770"/>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39FE4E0-5B11-B91A-FB08-0EF1B0B2501A}"/>
                </a:ext>
              </a:extLst>
            </p:cNvPr>
            <p:cNvCxnSpPr>
              <a:cxnSpLocks/>
              <a:stCxn id="17" idx="6"/>
              <a:endCxn id="47" idx="2"/>
            </p:cNvCxnSpPr>
            <p:nvPr/>
          </p:nvCxnSpPr>
          <p:spPr>
            <a:xfrm>
              <a:off x="4824274" y="1661643"/>
              <a:ext cx="1434318"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4" name="Oval 73">
              <a:extLst>
                <a:ext uri="{FF2B5EF4-FFF2-40B4-BE49-F238E27FC236}">
                  <a16:creationId xmlns:a16="http://schemas.microsoft.com/office/drawing/2014/main" id="{E284FF1F-04D3-0F45-4F18-60573083D1F5}"/>
                </a:ext>
              </a:extLst>
            </p:cNvPr>
            <p:cNvSpPr/>
            <p:nvPr/>
          </p:nvSpPr>
          <p:spPr>
            <a:xfrm>
              <a:off x="3017483" y="431154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46181E2E-F021-D231-1A91-979BF9C02F8F}"/>
                </a:ext>
              </a:extLst>
            </p:cNvPr>
            <p:cNvSpPr/>
            <p:nvPr/>
          </p:nvSpPr>
          <p:spPr>
            <a:xfrm>
              <a:off x="3017483" y="49956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F4B22E51-949A-9B8C-C487-6CF5B39C0E0E}"/>
                </a:ext>
              </a:extLst>
            </p:cNvPr>
            <p:cNvSpPr/>
            <p:nvPr/>
          </p:nvSpPr>
          <p:spPr>
            <a:xfrm>
              <a:off x="3025711" y="56798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Oval 79">
              <a:extLst>
                <a:ext uri="{FF2B5EF4-FFF2-40B4-BE49-F238E27FC236}">
                  <a16:creationId xmlns:a16="http://schemas.microsoft.com/office/drawing/2014/main" id="{E3BC5B18-7DB6-4B5D-F637-1A5AFC56CACA}"/>
                </a:ext>
              </a:extLst>
            </p:cNvPr>
            <p:cNvSpPr/>
            <p:nvPr/>
          </p:nvSpPr>
          <p:spPr>
            <a:xfrm>
              <a:off x="3007642" y="617198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BBFF20C0-85C2-FE2F-595F-7FA5587CE7AD}"/>
                </a:ext>
              </a:extLst>
            </p:cNvPr>
            <p:cNvSpPr/>
            <p:nvPr/>
          </p:nvSpPr>
          <p:spPr>
            <a:xfrm>
              <a:off x="6257794" y="29571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3" name="Straight Connector 82">
              <a:extLst>
                <a:ext uri="{FF2B5EF4-FFF2-40B4-BE49-F238E27FC236}">
                  <a16:creationId xmlns:a16="http://schemas.microsoft.com/office/drawing/2014/main" id="{60D8C552-E6CA-E856-012A-6ACA5FEE154D}"/>
                </a:ext>
              </a:extLst>
            </p:cNvPr>
            <p:cNvCxnSpPr>
              <a:cxnSpLocks/>
              <a:stCxn id="16" idx="6"/>
              <a:endCxn id="17" idx="2"/>
            </p:cNvCxnSpPr>
            <p:nvPr/>
          </p:nvCxnSpPr>
          <p:spPr>
            <a:xfrm flipV="1">
              <a:off x="3205373" y="1661643"/>
              <a:ext cx="1431011"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AAE7DE7-541C-4F44-1737-430794414CD3}"/>
                </a:ext>
              </a:extLst>
            </p:cNvPr>
            <p:cNvCxnSpPr>
              <a:cxnSpLocks/>
              <a:stCxn id="16" idx="6"/>
              <a:endCxn id="38" idx="2"/>
            </p:cNvCxnSpPr>
            <p:nvPr/>
          </p:nvCxnSpPr>
          <p:spPr>
            <a:xfrm flipV="1">
              <a:off x="3205373" y="3715544"/>
              <a:ext cx="1425701" cy="740"/>
            </a:xfrm>
            <a:prstGeom prst="line">
              <a:avLst/>
            </a:prstGeom>
            <a:ln>
              <a:solidFill>
                <a:schemeClr val="tx2">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88" name="Straight Connector 87">
              <a:extLst>
                <a:ext uri="{FF2B5EF4-FFF2-40B4-BE49-F238E27FC236}">
                  <a16:creationId xmlns:a16="http://schemas.microsoft.com/office/drawing/2014/main" id="{ECC8B79B-21F6-E1D4-6E50-5232CCD518DF}"/>
                </a:ext>
              </a:extLst>
            </p:cNvPr>
            <p:cNvCxnSpPr>
              <a:cxnSpLocks/>
              <a:stCxn id="13" idx="6"/>
              <a:endCxn id="38" idx="2"/>
            </p:cNvCxnSpPr>
            <p:nvPr/>
          </p:nvCxnSpPr>
          <p:spPr>
            <a:xfrm>
              <a:off x="3206792" y="1685502"/>
              <a:ext cx="1424282" cy="20300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8BB9CE8-42C7-B231-C0F5-1CC3E7C614F0}"/>
                </a:ext>
              </a:extLst>
            </p:cNvPr>
            <p:cNvCxnSpPr>
              <a:cxnSpLocks/>
              <a:endCxn id="41" idx="2"/>
            </p:cNvCxnSpPr>
            <p:nvPr/>
          </p:nvCxnSpPr>
          <p:spPr>
            <a:xfrm>
              <a:off x="3223478" y="3040475"/>
              <a:ext cx="1397582" cy="20453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F263E2FC-A4DD-32FE-2FD5-D5E3160E07EC}"/>
                </a:ext>
              </a:extLst>
            </p:cNvPr>
            <p:cNvSpPr/>
            <p:nvPr/>
          </p:nvSpPr>
          <p:spPr>
            <a:xfrm>
              <a:off x="4629786" y="567698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F06577EA-CEAD-6669-06B8-A3099AD64091}"/>
                </a:ext>
              </a:extLst>
            </p:cNvPr>
            <p:cNvSpPr/>
            <p:nvPr/>
          </p:nvSpPr>
          <p:spPr>
            <a:xfrm>
              <a:off x="4629574" y="619905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Straight Connector 95">
              <a:extLst>
                <a:ext uri="{FF2B5EF4-FFF2-40B4-BE49-F238E27FC236}">
                  <a16:creationId xmlns:a16="http://schemas.microsoft.com/office/drawing/2014/main" id="{3AAD6825-EF69-6829-CA75-7B258D54CC6C}"/>
                </a:ext>
              </a:extLst>
            </p:cNvPr>
            <p:cNvCxnSpPr>
              <a:cxnSpLocks/>
              <a:stCxn id="74" idx="6"/>
              <a:endCxn id="94" idx="2"/>
            </p:cNvCxnSpPr>
            <p:nvPr/>
          </p:nvCxnSpPr>
          <p:spPr>
            <a:xfrm>
              <a:off x="3205373" y="4405493"/>
              <a:ext cx="1424201" cy="188750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F44CC33-CCCD-4DDA-4E0A-EDCACF1A28B4}"/>
                </a:ext>
              </a:extLst>
            </p:cNvPr>
            <p:cNvCxnSpPr>
              <a:cxnSpLocks/>
              <a:stCxn id="16" idx="6"/>
              <a:endCxn id="37" idx="2"/>
            </p:cNvCxnSpPr>
            <p:nvPr/>
          </p:nvCxnSpPr>
          <p:spPr>
            <a:xfrm flipV="1">
              <a:off x="3205373" y="3031527"/>
              <a:ext cx="1415687"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5E4FCED-290F-F4DC-F29B-4AEB68CF9ED1}"/>
                </a:ext>
              </a:extLst>
            </p:cNvPr>
            <p:cNvCxnSpPr>
              <a:cxnSpLocks/>
              <a:stCxn id="74" idx="6"/>
            </p:cNvCxnSpPr>
            <p:nvPr/>
          </p:nvCxnSpPr>
          <p:spPr>
            <a:xfrm flipV="1">
              <a:off x="3205373" y="3027075"/>
              <a:ext cx="1415385" cy="1378418"/>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3D43627-6BE2-747F-E2CD-576EA69A27AC}"/>
                </a:ext>
              </a:extLst>
            </p:cNvPr>
            <p:cNvCxnSpPr>
              <a:cxnSpLocks/>
              <a:stCxn id="76" idx="6"/>
              <a:endCxn id="39" idx="2"/>
            </p:cNvCxnSpPr>
            <p:nvPr/>
          </p:nvCxnSpPr>
          <p:spPr>
            <a:xfrm flipV="1">
              <a:off x="3205373" y="4400671"/>
              <a:ext cx="1427630" cy="68895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A8F67AA-274B-276D-EFE8-C5BB747314AF}"/>
                </a:ext>
              </a:extLst>
            </p:cNvPr>
            <p:cNvCxnSpPr>
              <a:cxnSpLocks/>
              <a:stCxn id="15" idx="6"/>
              <a:endCxn id="37" idx="2"/>
            </p:cNvCxnSpPr>
            <p:nvPr/>
          </p:nvCxnSpPr>
          <p:spPr>
            <a:xfrm>
              <a:off x="3205373" y="3031527"/>
              <a:ext cx="1415687" cy="0"/>
            </a:xfrm>
            <a:prstGeom prst="line">
              <a:avLst/>
            </a:prstGeom>
            <a:ln w="762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8C30ECC-D038-EF1A-A340-79569920CC42}"/>
                </a:ext>
              </a:extLst>
            </p:cNvPr>
            <p:cNvCxnSpPr>
              <a:cxnSpLocks/>
              <a:stCxn id="74" idx="6"/>
              <a:endCxn id="36" idx="2"/>
            </p:cNvCxnSpPr>
            <p:nvPr/>
          </p:nvCxnSpPr>
          <p:spPr>
            <a:xfrm flipV="1">
              <a:off x="3205373" y="2346770"/>
              <a:ext cx="1415687" cy="20587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D2B5D88-840C-3625-264B-DD563F209B58}"/>
                </a:ext>
              </a:extLst>
            </p:cNvPr>
            <p:cNvCxnSpPr>
              <a:cxnSpLocks/>
              <a:stCxn id="81" idx="6"/>
              <a:endCxn id="58" idx="2"/>
            </p:cNvCxnSpPr>
            <p:nvPr/>
          </p:nvCxnSpPr>
          <p:spPr>
            <a:xfrm flipV="1">
              <a:off x="6445684" y="2346770"/>
              <a:ext cx="1467633" cy="704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C7C486B-07BF-57BA-30CB-B6576FD2F800}"/>
                </a:ext>
              </a:extLst>
            </p:cNvPr>
            <p:cNvCxnSpPr>
              <a:cxnSpLocks/>
              <a:stCxn id="78" idx="6"/>
              <a:endCxn id="90" idx="2"/>
            </p:cNvCxnSpPr>
            <p:nvPr/>
          </p:nvCxnSpPr>
          <p:spPr>
            <a:xfrm flipV="1">
              <a:off x="3213601" y="5770925"/>
              <a:ext cx="1416185" cy="28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0EA540C-F2BA-640D-EF5E-5855C666EF7F}"/>
                </a:ext>
              </a:extLst>
            </p:cNvPr>
            <p:cNvCxnSpPr>
              <a:cxnSpLocks/>
              <a:stCxn id="80" idx="6"/>
              <a:endCxn id="94" idx="2"/>
            </p:cNvCxnSpPr>
            <p:nvPr/>
          </p:nvCxnSpPr>
          <p:spPr>
            <a:xfrm>
              <a:off x="3195532" y="6265934"/>
              <a:ext cx="1434042" cy="2706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462B5E5-1134-8811-E0CD-E02EAD5F2A71}"/>
                </a:ext>
              </a:extLst>
            </p:cNvPr>
            <p:cNvCxnSpPr>
              <a:cxnSpLocks/>
              <a:stCxn id="80" idx="6"/>
              <a:endCxn id="38" idx="2"/>
            </p:cNvCxnSpPr>
            <p:nvPr/>
          </p:nvCxnSpPr>
          <p:spPr>
            <a:xfrm flipV="1">
              <a:off x="3195532" y="3715544"/>
              <a:ext cx="1435542" cy="255039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0814B0F6-8BA2-2F7F-0A04-0357AF66EC64}"/>
                </a:ext>
              </a:extLst>
            </p:cNvPr>
            <p:cNvCxnSpPr>
              <a:cxnSpLocks/>
              <a:stCxn id="15" idx="6"/>
            </p:cNvCxnSpPr>
            <p:nvPr/>
          </p:nvCxnSpPr>
          <p:spPr>
            <a:xfrm>
              <a:off x="3205373" y="3031527"/>
              <a:ext cx="1404391" cy="69530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840CDFD-1326-EB05-35CD-86450CAB23B1}"/>
                </a:ext>
              </a:extLst>
            </p:cNvPr>
            <p:cNvCxnSpPr>
              <a:cxnSpLocks/>
              <a:stCxn id="76" idx="6"/>
            </p:cNvCxnSpPr>
            <p:nvPr/>
          </p:nvCxnSpPr>
          <p:spPr>
            <a:xfrm>
              <a:off x="3205373" y="5089627"/>
              <a:ext cx="1415687" cy="68129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7DBE0C0-5F8C-DF51-F5BE-85414746E3EC}"/>
                </a:ext>
              </a:extLst>
            </p:cNvPr>
            <p:cNvCxnSpPr>
              <a:cxnSpLocks/>
              <a:stCxn id="78" idx="6"/>
              <a:endCxn id="39" idx="2"/>
            </p:cNvCxnSpPr>
            <p:nvPr/>
          </p:nvCxnSpPr>
          <p:spPr>
            <a:xfrm flipV="1">
              <a:off x="3213601" y="4400671"/>
              <a:ext cx="1419402" cy="137309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AF814BE-F220-D2CF-8F64-40F08513C344}"/>
                </a:ext>
              </a:extLst>
            </p:cNvPr>
            <p:cNvCxnSpPr>
              <a:cxnSpLocks/>
              <a:stCxn id="80" idx="6"/>
              <a:endCxn id="41" idx="2"/>
            </p:cNvCxnSpPr>
            <p:nvPr/>
          </p:nvCxnSpPr>
          <p:spPr>
            <a:xfrm flipV="1">
              <a:off x="3195532" y="5085798"/>
              <a:ext cx="1425528" cy="11801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75875CB9-5BF9-4900-BED4-2D70F6798E2A}"/>
                </a:ext>
              </a:extLst>
            </p:cNvPr>
            <p:cNvCxnSpPr>
              <a:cxnSpLocks/>
              <a:stCxn id="76" idx="6"/>
              <a:endCxn id="38" idx="2"/>
            </p:cNvCxnSpPr>
            <p:nvPr/>
          </p:nvCxnSpPr>
          <p:spPr>
            <a:xfrm flipV="1">
              <a:off x="3205373" y="3715544"/>
              <a:ext cx="1425701" cy="137408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6E1A33F-6E6D-AF4D-5835-78D84AC9BCFB}"/>
                </a:ext>
              </a:extLst>
            </p:cNvPr>
            <p:cNvCxnSpPr>
              <a:cxnSpLocks/>
              <a:stCxn id="38" idx="6"/>
              <a:endCxn id="81" idx="2"/>
            </p:cNvCxnSpPr>
            <p:nvPr/>
          </p:nvCxnSpPr>
          <p:spPr>
            <a:xfrm flipV="1">
              <a:off x="4818964" y="3051143"/>
              <a:ext cx="1438830" cy="66440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AFD7136-3169-032D-8E70-287F81571EDA}"/>
                </a:ext>
              </a:extLst>
            </p:cNvPr>
            <p:cNvCxnSpPr>
              <a:cxnSpLocks/>
              <a:stCxn id="47" idx="6"/>
              <a:endCxn id="58" idx="2"/>
            </p:cNvCxnSpPr>
            <p:nvPr/>
          </p:nvCxnSpPr>
          <p:spPr>
            <a:xfrm>
              <a:off x="6446482" y="2330549"/>
              <a:ext cx="1466835" cy="1622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931ACB4-99AB-98C3-5BAE-CC9B1255B292}"/>
                </a:ext>
              </a:extLst>
            </p:cNvPr>
            <p:cNvCxnSpPr>
              <a:cxnSpLocks/>
              <a:endCxn id="81" idx="2"/>
            </p:cNvCxnSpPr>
            <p:nvPr/>
          </p:nvCxnSpPr>
          <p:spPr>
            <a:xfrm>
              <a:off x="4796233" y="2348191"/>
              <a:ext cx="1461561" cy="7029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82A5570-B2AE-B872-0421-36F80500A748}"/>
                </a:ext>
              </a:extLst>
            </p:cNvPr>
            <p:cNvCxnSpPr>
              <a:cxnSpLocks/>
              <a:endCxn id="42" idx="2"/>
            </p:cNvCxnSpPr>
            <p:nvPr/>
          </p:nvCxnSpPr>
          <p:spPr>
            <a:xfrm flipV="1">
              <a:off x="4828436" y="1685502"/>
              <a:ext cx="1434615" cy="13696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1B59F61A-0F1F-624F-B348-B5DCBF2548FB}"/>
                </a:ext>
              </a:extLst>
            </p:cNvPr>
            <p:cNvCxnSpPr>
              <a:cxnSpLocks/>
              <a:stCxn id="51" idx="6"/>
              <a:endCxn id="57" idx="2"/>
            </p:cNvCxnSpPr>
            <p:nvPr/>
          </p:nvCxnSpPr>
          <p:spPr>
            <a:xfrm flipV="1">
              <a:off x="6445684" y="1661643"/>
              <a:ext cx="1467633"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DB5B024-A640-DA21-86A0-4B6D8C732957}"/>
                </a:ext>
              </a:extLst>
            </p:cNvPr>
            <p:cNvCxnSpPr>
              <a:cxnSpLocks/>
              <a:stCxn id="39" idx="6"/>
              <a:endCxn id="81" idx="2"/>
            </p:cNvCxnSpPr>
            <p:nvPr/>
          </p:nvCxnSpPr>
          <p:spPr>
            <a:xfrm flipV="1">
              <a:off x="4820893" y="3051143"/>
              <a:ext cx="1436901" cy="1349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4B751BF-D799-58A2-9A72-7BA5A6D515B7}"/>
                </a:ext>
              </a:extLst>
            </p:cNvPr>
            <p:cNvCxnSpPr>
              <a:cxnSpLocks/>
              <a:stCxn id="41" idx="6"/>
              <a:endCxn id="47" idx="2"/>
            </p:cNvCxnSpPr>
            <p:nvPr/>
          </p:nvCxnSpPr>
          <p:spPr>
            <a:xfrm flipV="1">
              <a:off x="4808950" y="2330549"/>
              <a:ext cx="1449642" cy="27552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EA920FE-067C-CA6F-600F-30F1A738AD44}"/>
                </a:ext>
              </a:extLst>
            </p:cNvPr>
            <p:cNvCxnSpPr>
              <a:cxnSpLocks/>
              <a:stCxn id="39" idx="6"/>
            </p:cNvCxnSpPr>
            <p:nvPr/>
          </p:nvCxnSpPr>
          <p:spPr>
            <a:xfrm>
              <a:off x="4820893" y="4400671"/>
              <a:ext cx="1440025" cy="69448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657CD8F-AF6A-8008-D046-AFD1F6C79285}"/>
                </a:ext>
              </a:extLst>
            </p:cNvPr>
            <p:cNvCxnSpPr>
              <a:cxnSpLocks/>
              <a:stCxn id="51" idx="6"/>
              <a:endCxn id="59" idx="2"/>
            </p:cNvCxnSpPr>
            <p:nvPr/>
          </p:nvCxnSpPr>
          <p:spPr>
            <a:xfrm flipV="1">
              <a:off x="6445684" y="3031527"/>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5C2983AB-6653-871D-70EE-1A7848545792}"/>
                </a:ext>
              </a:extLst>
            </p:cNvPr>
            <p:cNvCxnSpPr>
              <a:cxnSpLocks/>
              <a:stCxn id="47" idx="6"/>
              <a:endCxn id="59" idx="2"/>
            </p:cNvCxnSpPr>
            <p:nvPr/>
          </p:nvCxnSpPr>
          <p:spPr>
            <a:xfrm>
              <a:off x="6446482" y="2330549"/>
              <a:ext cx="1466835" cy="70097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B10E3F2-6634-391A-92D2-708855D7D7EA}"/>
                </a:ext>
              </a:extLst>
            </p:cNvPr>
            <p:cNvCxnSpPr>
              <a:cxnSpLocks/>
              <a:stCxn id="51" idx="6"/>
              <a:endCxn id="61" idx="2"/>
            </p:cNvCxnSpPr>
            <p:nvPr/>
          </p:nvCxnSpPr>
          <p:spPr>
            <a:xfrm>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3E5A3BB-F9E6-F777-A1C2-72AB89825A44}"/>
                </a:ext>
              </a:extLst>
            </p:cNvPr>
            <p:cNvCxnSpPr>
              <a:cxnSpLocks/>
              <a:stCxn id="42" idx="6"/>
            </p:cNvCxnSpPr>
            <p:nvPr/>
          </p:nvCxnSpPr>
          <p:spPr>
            <a:xfrm>
              <a:off x="6450941" y="1685502"/>
              <a:ext cx="1437806" cy="65426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B403782-2748-35AE-FC9C-AE9B2BD1904C}"/>
                </a:ext>
              </a:extLst>
            </p:cNvPr>
            <p:cNvCxnSpPr>
              <a:cxnSpLocks/>
              <a:stCxn id="39" idx="6"/>
              <a:endCxn id="53" idx="2"/>
            </p:cNvCxnSpPr>
            <p:nvPr/>
          </p:nvCxnSpPr>
          <p:spPr>
            <a:xfrm>
              <a:off x="4820893" y="4400671"/>
              <a:ext cx="1436901" cy="37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71A9AE6-81B3-1852-E00F-2A097E4CA86C}"/>
                </a:ext>
              </a:extLst>
            </p:cNvPr>
            <p:cNvCxnSpPr>
              <a:cxnSpLocks/>
              <a:endCxn id="51" idx="2"/>
            </p:cNvCxnSpPr>
            <p:nvPr/>
          </p:nvCxnSpPr>
          <p:spPr>
            <a:xfrm flipV="1">
              <a:off x="4803693" y="3716284"/>
              <a:ext cx="1454101" cy="25791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45A937E-196E-94CB-AD36-5A28E6BE8DD5}"/>
                </a:ext>
              </a:extLst>
            </p:cNvPr>
            <p:cNvCxnSpPr>
              <a:cxnSpLocks/>
              <a:endCxn id="55" idx="2"/>
            </p:cNvCxnSpPr>
            <p:nvPr/>
          </p:nvCxnSpPr>
          <p:spPr>
            <a:xfrm flipV="1">
              <a:off x="4802687" y="5085798"/>
              <a:ext cx="1455107" cy="665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55A181F-73AB-4F22-3111-F6C95CEA2CDE}"/>
                </a:ext>
              </a:extLst>
            </p:cNvPr>
            <p:cNvCxnSpPr>
              <a:cxnSpLocks/>
              <a:stCxn id="90" idx="7"/>
              <a:endCxn id="53" idx="2"/>
            </p:cNvCxnSpPr>
            <p:nvPr/>
          </p:nvCxnSpPr>
          <p:spPr>
            <a:xfrm flipV="1">
              <a:off x="4790160" y="4401041"/>
              <a:ext cx="1467634" cy="130345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EE29851-6597-1F79-D02D-A8A10AF060B1}"/>
                </a:ext>
              </a:extLst>
            </p:cNvPr>
            <p:cNvCxnSpPr>
              <a:cxnSpLocks/>
              <a:stCxn id="53" idx="6"/>
            </p:cNvCxnSpPr>
            <p:nvPr/>
          </p:nvCxnSpPr>
          <p:spPr>
            <a:xfrm>
              <a:off x="6445684" y="4401041"/>
              <a:ext cx="14848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BF5B697-7967-8CB8-DFA5-2E11F405EEB9}"/>
                </a:ext>
              </a:extLst>
            </p:cNvPr>
            <p:cNvCxnSpPr>
              <a:cxnSpLocks/>
              <a:endCxn id="62" idx="2"/>
            </p:cNvCxnSpPr>
            <p:nvPr/>
          </p:nvCxnSpPr>
          <p:spPr>
            <a:xfrm>
              <a:off x="6462365" y="1683302"/>
              <a:ext cx="1450952" cy="34024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B928994D-DF74-0477-B3FE-5DE69D41A644}"/>
                </a:ext>
              </a:extLst>
            </p:cNvPr>
            <p:cNvCxnSpPr>
              <a:cxnSpLocks/>
              <a:stCxn id="81" idx="6"/>
            </p:cNvCxnSpPr>
            <p:nvPr/>
          </p:nvCxnSpPr>
          <p:spPr>
            <a:xfrm>
              <a:off x="6445684" y="3051143"/>
              <a:ext cx="1471453" cy="66763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F0BE5EE-36AC-D169-F071-A0CAE680865D}"/>
                </a:ext>
              </a:extLst>
            </p:cNvPr>
            <p:cNvCxnSpPr>
              <a:cxnSpLocks/>
              <a:endCxn id="60" idx="3"/>
            </p:cNvCxnSpPr>
            <p:nvPr/>
          </p:nvCxnSpPr>
          <p:spPr>
            <a:xfrm flipV="1">
              <a:off x="6443222" y="3782713"/>
              <a:ext cx="1497611" cy="129327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54F7DD1-0CE1-9E16-E139-9BCDE9248579}"/>
                </a:ext>
              </a:extLst>
            </p:cNvPr>
            <p:cNvCxnSpPr>
              <a:cxnSpLocks/>
              <a:stCxn id="76" idx="6"/>
              <a:endCxn id="41" idx="2"/>
            </p:cNvCxnSpPr>
            <p:nvPr/>
          </p:nvCxnSpPr>
          <p:spPr>
            <a:xfrm flipV="1">
              <a:off x="3205373" y="5085798"/>
              <a:ext cx="1415687" cy="382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3664D87-0CEA-4A11-59B6-63B371AAA4BF}"/>
                </a:ext>
              </a:extLst>
            </p:cNvPr>
            <p:cNvCxnSpPr>
              <a:cxnSpLocks/>
              <a:stCxn id="41" idx="6"/>
              <a:endCxn id="55" idx="2"/>
            </p:cNvCxnSpPr>
            <p:nvPr/>
          </p:nvCxnSpPr>
          <p:spPr>
            <a:xfrm>
              <a:off x="4808950" y="5085798"/>
              <a:ext cx="1448844"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360D2A8-FB85-071C-4903-1B42D60F2779}"/>
                </a:ext>
              </a:extLst>
            </p:cNvPr>
            <p:cNvCxnSpPr>
              <a:cxnSpLocks/>
              <a:stCxn id="90" idx="6"/>
              <a:endCxn id="151" idx="2"/>
            </p:cNvCxnSpPr>
            <p:nvPr/>
          </p:nvCxnSpPr>
          <p:spPr>
            <a:xfrm>
              <a:off x="4817676" y="5770925"/>
              <a:ext cx="1435120" cy="2011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6167623-DDFC-DDBD-B8BC-4762513DAF77}"/>
                </a:ext>
              </a:extLst>
            </p:cNvPr>
            <p:cNvSpPr/>
            <p:nvPr/>
          </p:nvSpPr>
          <p:spPr>
            <a:xfrm>
              <a:off x="6252796" y="56970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2" name="Straight Connector 151">
              <a:extLst>
                <a:ext uri="{FF2B5EF4-FFF2-40B4-BE49-F238E27FC236}">
                  <a16:creationId xmlns:a16="http://schemas.microsoft.com/office/drawing/2014/main" id="{06DA0B15-3574-A804-AE06-AB4C206D9593}"/>
                </a:ext>
              </a:extLst>
            </p:cNvPr>
            <p:cNvCxnSpPr>
              <a:cxnSpLocks/>
              <a:stCxn id="90" idx="6"/>
              <a:endCxn id="153" idx="2"/>
            </p:cNvCxnSpPr>
            <p:nvPr/>
          </p:nvCxnSpPr>
          <p:spPr>
            <a:xfrm>
              <a:off x="4817676" y="5770925"/>
              <a:ext cx="1436945" cy="5085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7E38EECF-FB31-E62D-0AF4-F596CA9BF949}"/>
                </a:ext>
              </a:extLst>
            </p:cNvPr>
            <p:cNvSpPr/>
            <p:nvPr/>
          </p:nvSpPr>
          <p:spPr>
            <a:xfrm>
              <a:off x="6254621" y="618552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4" name="Straight Connector 153">
              <a:extLst>
                <a:ext uri="{FF2B5EF4-FFF2-40B4-BE49-F238E27FC236}">
                  <a16:creationId xmlns:a16="http://schemas.microsoft.com/office/drawing/2014/main" id="{D1B0F7CA-6E81-326C-D1D7-10BA8BFA6EC8}"/>
                </a:ext>
              </a:extLst>
            </p:cNvPr>
            <p:cNvCxnSpPr>
              <a:cxnSpLocks/>
              <a:endCxn id="55" idx="2"/>
            </p:cNvCxnSpPr>
            <p:nvPr/>
          </p:nvCxnSpPr>
          <p:spPr>
            <a:xfrm flipV="1">
              <a:off x="4838479" y="5085798"/>
              <a:ext cx="1419315" cy="118416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22FBEFA-6590-9720-23C4-CDB9ECB8FC80}"/>
                </a:ext>
              </a:extLst>
            </p:cNvPr>
            <p:cNvCxnSpPr>
              <a:cxnSpLocks/>
              <a:endCxn id="153" idx="2"/>
            </p:cNvCxnSpPr>
            <p:nvPr/>
          </p:nvCxnSpPr>
          <p:spPr>
            <a:xfrm>
              <a:off x="4832765" y="6279314"/>
              <a:ext cx="142185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8" name="Oval 157">
              <a:extLst>
                <a:ext uri="{FF2B5EF4-FFF2-40B4-BE49-F238E27FC236}">
                  <a16:creationId xmlns:a16="http://schemas.microsoft.com/office/drawing/2014/main" id="{BFB3AB22-4F20-9917-FBC7-2C0B273C0FE9}"/>
                </a:ext>
              </a:extLst>
            </p:cNvPr>
            <p:cNvSpPr/>
            <p:nvPr/>
          </p:nvSpPr>
          <p:spPr>
            <a:xfrm>
              <a:off x="7907694" y="565699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a:extLst>
                <a:ext uri="{FF2B5EF4-FFF2-40B4-BE49-F238E27FC236}">
                  <a16:creationId xmlns:a16="http://schemas.microsoft.com/office/drawing/2014/main" id="{9A7414CF-5416-DF62-2149-17D97E646F8E}"/>
                </a:ext>
              </a:extLst>
            </p:cNvPr>
            <p:cNvSpPr/>
            <p:nvPr/>
          </p:nvSpPr>
          <p:spPr>
            <a:xfrm>
              <a:off x="7899377" y="618536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4" name="Straight Connector 163">
              <a:extLst>
                <a:ext uri="{FF2B5EF4-FFF2-40B4-BE49-F238E27FC236}">
                  <a16:creationId xmlns:a16="http://schemas.microsoft.com/office/drawing/2014/main" id="{C5C9382B-7D42-750B-266F-B7D78D3270A1}"/>
                </a:ext>
              </a:extLst>
            </p:cNvPr>
            <p:cNvCxnSpPr>
              <a:cxnSpLocks/>
              <a:stCxn id="153" idx="6"/>
              <a:endCxn id="160" idx="2"/>
            </p:cNvCxnSpPr>
            <p:nvPr/>
          </p:nvCxnSpPr>
          <p:spPr>
            <a:xfrm flipV="1">
              <a:off x="6442511" y="6279314"/>
              <a:ext cx="145686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F898034-CDB4-52F1-1E74-F8969FA26591}"/>
                </a:ext>
              </a:extLst>
            </p:cNvPr>
            <p:cNvCxnSpPr>
              <a:cxnSpLocks/>
              <a:stCxn id="55" idx="6"/>
              <a:endCxn id="62" idx="2"/>
            </p:cNvCxnSpPr>
            <p:nvPr/>
          </p:nvCxnSpPr>
          <p:spPr>
            <a:xfrm>
              <a:off x="6445684" y="5085798"/>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77BFFB9-D412-64C1-0DEA-083B7EAD1A61}"/>
                </a:ext>
              </a:extLst>
            </p:cNvPr>
            <p:cNvCxnSpPr>
              <a:cxnSpLocks/>
              <a:stCxn id="55" idx="6"/>
              <a:endCxn id="160" idx="2"/>
            </p:cNvCxnSpPr>
            <p:nvPr/>
          </p:nvCxnSpPr>
          <p:spPr>
            <a:xfrm>
              <a:off x="6445684" y="5085798"/>
              <a:ext cx="1453693" cy="119351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338CCEE8-FC2D-C50A-8E1F-19FE39E972FE}"/>
                </a:ext>
              </a:extLst>
            </p:cNvPr>
            <p:cNvCxnSpPr>
              <a:cxnSpLocks/>
              <a:stCxn id="151" idx="6"/>
              <a:endCxn id="61" idx="2"/>
            </p:cNvCxnSpPr>
            <p:nvPr/>
          </p:nvCxnSpPr>
          <p:spPr>
            <a:xfrm flipV="1">
              <a:off x="6440686" y="4401041"/>
              <a:ext cx="1472631" cy="13899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1048A75F-F3F6-8F14-DD5B-6E29C2BC2F63}"/>
                </a:ext>
              </a:extLst>
            </p:cNvPr>
            <p:cNvCxnSpPr>
              <a:cxnSpLocks/>
              <a:stCxn id="153" idx="6"/>
              <a:endCxn id="59" idx="2"/>
            </p:cNvCxnSpPr>
            <p:nvPr/>
          </p:nvCxnSpPr>
          <p:spPr>
            <a:xfrm flipV="1">
              <a:off x="6442511" y="3031527"/>
              <a:ext cx="1470806" cy="32479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71B257A-7720-08FB-4BE8-356992E9FCA0}"/>
                </a:ext>
              </a:extLst>
            </p:cNvPr>
            <p:cNvCxnSpPr>
              <a:cxnSpLocks/>
              <a:stCxn id="153" idx="6"/>
              <a:endCxn id="158" idx="2"/>
            </p:cNvCxnSpPr>
            <p:nvPr/>
          </p:nvCxnSpPr>
          <p:spPr>
            <a:xfrm flipV="1">
              <a:off x="6442511" y="5750939"/>
              <a:ext cx="1465183" cy="528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81D7799-E9AB-760C-6D46-14AE84498780}"/>
                </a:ext>
              </a:extLst>
            </p:cNvPr>
            <p:cNvCxnSpPr>
              <a:cxnSpLocks/>
              <a:stCxn id="153" idx="6"/>
              <a:endCxn id="62" idx="2"/>
            </p:cNvCxnSpPr>
            <p:nvPr/>
          </p:nvCxnSpPr>
          <p:spPr>
            <a:xfrm flipV="1">
              <a:off x="6442511" y="5085798"/>
              <a:ext cx="1470806" cy="119366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042D0BA-6846-CAFD-4165-2DA3974D97A2}"/>
                </a:ext>
              </a:extLst>
            </p:cNvPr>
            <p:cNvCxnSpPr>
              <a:cxnSpLocks/>
              <a:stCxn id="38" idx="5"/>
              <a:endCxn id="42" idx="2"/>
            </p:cNvCxnSpPr>
            <p:nvPr/>
          </p:nvCxnSpPr>
          <p:spPr>
            <a:xfrm flipV="1">
              <a:off x="4791448" y="1685502"/>
              <a:ext cx="1471603" cy="20964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11444E56-7418-3052-0A3E-ADF4287DE5B7}"/>
                </a:ext>
              </a:extLst>
            </p:cNvPr>
            <p:cNvCxnSpPr>
              <a:cxnSpLocks/>
              <a:stCxn id="81" idx="2"/>
              <a:endCxn id="17" idx="6"/>
            </p:cNvCxnSpPr>
            <p:nvPr/>
          </p:nvCxnSpPr>
          <p:spPr>
            <a:xfrm flipH="1" flipV="1">
              <a:off x="4824274" y="1661643"/>
              <a:ext cx="1433520" cy="13895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D4661C5-3636-075A-BFF9-63C50EC92F10}"/>
                </a:ext>
              </a:extLst>
            </p:cNvPr>
            <p:cNvCxnSpPr>
              <a:cxnSpLocks/>
              <a:stCxn id="51" idx="2"/>
              <a:endCxn id="17" idx="6"/>
            </p:cNvCxnSpPr>
            <p:nvPr/>
          </p:nvCxnSpPr>
          <p:spPr>
            <a:xfrm flipH="1" flipV="1">
              <a:off x="4824274" y="1661643"/>
              <a:ext cx="1433520"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C736B15D-FF28-9E09-C793-AF4A1DB40E01}"/>
                </a:ext>
              </a:extLst>
            </p:cNvPr>
            <p:cNvCxnSpPr>
              <a:cxnSpLocks/>
              <a:stCxn id="53" idx="2"/>
              <a:endCxn id="36" idx="6"/>
            </p:cNvCxnSpPr>
            <p:nvPr/>
          </p:nvCxnSpPr>
          <p:spPr>
            <a:xfrm flipH="1" flipV="1">
              <a:off x="4808950" y="2346770"/>
              <a:ext cx="1448844" cy="20542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2D6BDE75-6F09-98E3-0EEA-58A6EB695DAF}"/>
                </a:ext>
              </a:extLst>
            </p:cNvPr>
            <p:cNvCxnSpPr>
              <a:cxnSpLocks/>
              <a:stCxn id="37" idx="6"/>
              <a:endCxn id="51" idx="2"/>
            </p:cNvCxnSpPr>
            <p:nvPr/>
          </p:nvCxnSpPr>
          <p:spPr>
            <a:xfrm>
              <a:off x="4808950" y="3031527"/>
              <a:ext cx="1448844"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1E0FF0AF-2A5E-A700-5237-83D718176F47}"/>
                </a:ext>
              </a:extLst>
            </p:cNvPr>
            <p:cNvCxnSpPr>
              <a:cxnSpLocks/>
              <a:stCxn id="53" idx="6"/>
              <a:endCxn id="60" idx="2"/>
            </p:cNvCxnSpPr>
            <p:nvPr/>
          </p:nvCxnSpPr>
          <p:spPr>
            <a:xfrm flipV="1">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20BD941-552E-50AA-0F64-1403276807EC}"/>
                </a:ext>
              </a:extLst>
            </p:cNvPr>
            <p:cNvCxnSpPr>
              <a:cxnSpLocks/>
              <a:endCxn id="58" idx="2"/>
            </p:cNvCxnSpPr>
            <p:nvPr/>
          </p:nvCxnSpPr>
          <p:spPr>
            <a:xfrm flipV="1">
              <a:off x="6452408" y="2346770"/>
              <a:ext cx="1460909" cy="2051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03C760F2-71A9-1FB8-67A1-272A58B78A0C}"/>
                </a:ext>
              </a:extLst>
            </p:cNvPr>
            <p:cNvCxnSpPr>
              <a:cxnSpLocks/>
              <a:stCxn id="38" idx="6"/>
              <a:endCxn id="53" idx="2"/>
            </p:cNvCxnSpPr>
            <p:nvPr/>
          </p:nvCxnSpPr>
          <p:spPr>
            <a:xfrm>
              <a:off x="4818964" y="3715544"/>
              <a:ext cx="1438830" cy="68549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41F41C50-C0CD-86BC-3267-C3EE1FB57F4A}"/>
                </a:ext>
              </a:extLst>
            </p:cNvPr>
            <p:cNvCxnSpPr>
              <a:cxnSpLocks/>
              <a:stCxn id="17" idx="6"/>
              <a:endCxn id="42" idx="2"/>
            </p:cNvCxnSpPr>
            <p:nvPr/>
          </p:nvCxnSpPr>
          <p:spPr>
            <a:xfrm>
              <a:off x="4824274" y="1661643"/>
              <a:ext cx="1438777"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29A7BBD8-391B-EC14-A8D7-F8551D58ACEA}"/>
                </a:ext>
              </a:extLst>
            </p:cNvPr>
            <p:cNvCxnSpPr>
              <a:cxnSpLocks/>
              <a:stCxn id="42" idx="6"/>
              <a:endCxn id="57" idx="2"/>
            </p:cNvCxnSpPr>
            <p:nvPr/>
          </p:nvCxnSpPr>
          <p:spPr>
            <a:xfrm flipV="1">
              <a:off x="6450941" y="1661643"/>
              <a:ext cx="1462376"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DC2AC59-4E52-18CD-CF8B-C55E2DDAEA77}"/>
                </a:ext>
              </a:extLst>
            </p:cNvPr>
            <p:cNvCxnSpPr>
              <a:cxnSpLocks/>
              <a:stCxn id="36" idx="6"/>
              <a:endCxn id="42" idx="2"/>
            </p:cNvCxnSpPr>
            <p:nvPr/>
          </p:nvCxnSpPr>
          <p:spPr>
            <a:xfrm flipV="1">
              <a:off x="4808950" y="1685502"/>
              <a:ext cx="1454101"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CF921B3-A49C-9DE3-CBDD-585333C04837}"/>
                </a:ext>
              </a:extLst>
            </p:cNvPr>
            <p:cNvCxnSpPr>
              <a:cxnSpLocks/>
              <a:stCxn id="47" idx="6"/>
              <a:endCxn id="57" idx="2"/>
            </p:cNvCxnSpPr>
            <p:nvPr/>
          </p:nvCxnSpPr>
          <p:spPr>
            <a:xfrm flipV="1">
              <a:off x="6446482" y="1661643"/>
              <a:ext cx="1466835"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5177E969-A8FA-2C2F-5273-DECA764796AA}"/>
                </a:ext>
              </a:extLst>
            </p:cNvPr>
            <p:cNvCxnSpPr>
              <a:cxnSpLocks/>
              <a:stCxn id="51" idx="6"/>
              <a:endCxn id="60" idx="2"/>
            </p:cNvCxnSpPr>
            <p:nvPr/>
          </p:nvCxnSpPr>
          <p:spPr>
            <a:xfrm>
              <a:off x="6445684" y="3716284"/>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pic>
        <p:nvPicPr>
          <p:cNvPr id="195" name="Picture 194" descr="A picture containing graphics, font, symbol, graphic design&#10;&#10;Description automatically generated">
            <a:extLst>
              <a:ext uri="{FF2B5EF4-FFF2-40B4-BE49-F238E27FC236}">
                <a16:creationId xmlns:a16="http://schemas.microsoft.com/office/drawing/2014/main" id="{F7105B16-5EA7-8160-3FEC-935B8D8959C8}"/>
              </a:ext>
            </a:extLst>
          </p:cNvPr>
          <p:cNvPicPr>
            <a:picLocks noChangeAspect="1"/>
          </p:cNvPicPr>
          <p:nvPr/>
        </p:nvPicPr>
        <p:blipFill>
          <a:blip r:embed="rId3"/>
          <a:stretch>
            <a:fillRect/>
          </a:stretch>
        </p:blipFill>
        <p:spPr>
          <a:xfrm>
            <a:off x="0" y="6290671"/>
            <a:ext cx="736866" cy="534754"/>
          </a:xfrm>
          <a:prstGeom prst="rect">
            <a:avLst/>
          </a:prstGeom>
        </p:spPr>
      </p:pic>
      <p:sp>
        <p:nvSpPr>
          <p:cNvPr id="196" name="TextBox 195">
            <a:extLst>
              <a:ext uri="{FF2B5EF4-FFF2-40B4-BE49-F238E27FC236}">
                <a16:creationId xmlns:a16="http://schemas.microsoft.com/office/drawing/2014/main" id="{48CC854D-7AD2-C7A3-7C0A-FFA9839C06E6}"/>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5" name="TextBox 4">
            <a:extLst>
              <a:ext uri="{FF2B5EF4-FFF2-40B4-BE49-F238E27FC236}">
                <a16:creationId xmlns:a16="http://schemas.microsoft.com/office/drawing/2014/main" id="{BDB89760-9E36-E937-0576-7176CD348E4F}"/>
              </a:ext>
            </a:extLst>
          </p:cNvPr>
          <p:cNvSpPr txBox="1"/>
          <p:nvPr/>
        </p:nvSpPr>
        <p:spPr>
          <a:xfrm>
            <a:off x="484687" y="506243"/>
            <a:ext cx="10949354" cy="584775"/>
          </a:xfrm>
          <a:prstGeom prst="rect">
            <a:avLst/>
          </a:prstGeom>
          <a:noFill/>
        </p:spPr>
        <p:txBody>
          <a:bodyPr wrap="square">
            <a:spAutoFit/>
          </a:bodyPr>
          <a:lstStyle/>
          <a:p>
            <a:r>
              <a:rPr lang="nl-BE" sz="3200" b="1" dirty="0">
                <a:solidFill>
                  <a:srgbClr val="6FBFB5"/>
                </a:solidFill>
              </a:rPr>
              <a:t>Lagen</a:t>
            </a:r>
            <a:endParaRPr lang="en-GB" sz="3200" b="1" dirty="0">
              <a:solidFill>
                <a:srgbClr val="6FBFB5"/>
              </a:solidFill>
            </a:endParaRPr>
          </a:p>
        </p:txBody>
      </p:sp>
      <p:cxnSp>
        <p:nvCxnSpPr>
          <p:cNvPr id="8" name="Straight Arrow Connector 7">
            <a:extLst>
              <a:ext uri="{FF2B5EF4-FFF2-40B4-BE49-F238E27FC236}">
                <a16:creationId xmlns:a16="http://schemas.microsoft.com/office/drawing/2014/main" id="{6A202BE1-D900-A2A6-D200-715C2CA3F5E1}"/>
              </a:ext>
            </a:extLst>
          </p:cNvPr>
          <p:cNvCxnSpPr>
            <a:cxnSpLocks/>
          </p:cNvCxnSpPr>
          <p:nvPr/>
        </p:nvCxnSpPr>
        <p:spPr>
          <a:xfrm flipH="1">
            <a:off x="3719495" y="2850422"/>
            <a:ext cx="1505971" cy="112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812F487-CFB6-9D0C-6CCA-86B45F091CBC}"/>
              </a:ext>
            </a:extLst>
          </p:cNvPr>
          <p:cNvSpPr txBox="1"/>
          <p:nvPr/>
        </p:nvSpPr>
        <p:spPr>
          <a:xfrm>
            <a:off x="484687" y="2411896"/>
            <a:ext cx="3207292" cy="646331"/>
          </a:xfrm>
          <a:prstGeom prst="rect">
            <a:avLst/>
          </a:prstGeom>
          <a:noFill/>
        </p:spPr>
        <p:txBody>
          <a:bodyPr wrap="square" rtlCol="0">
            <a:spAutoFit/>
          </a:bodyPr>
          <a:lstStyle/>
          <a:p>
            <a:r>
              <a:rPr lang="nl-BE"/>
              <a:t>Woordvector van ‘fiets’</a:t>
            </a:r>
          </a:p>
          <a:p>
            <a:r>
              <a:rPr lang="nl-BE"/>
              <a:t>[0.532,-0.215, 0.783, -0.601, ...]</a:t>
            </a:r>
            <a:endParaRPr lang="en-GB"/>
          </a:p>
        </p:txBody>
      </p:sp>
      <p:sp>
        <p:nvSpPr>
          <p:cNvPr id="19" name="TextBox 18">
            <a:extLst>
              <a:ext uri="{FF2B5EF4-FFF2-40B4-BE49-F238E27FC236}">
                <a16:creationId xmlns:a16="http://schemas.microsoft.com/office/drawing/2014/main" id="{ECF77040-1058-14B3-8BAF-B6085DB99E0F}"/>
              </a:ext>
            </a:extLst>
          </p:cNvPr>
          <p:cNvSpPr txBox="1"/>
          <p:nvPr/>
        </p:nvSpPr>
        <p:spPr>
          <a:xfrm>
            <a:off x="484687" y="3732774"/>
            <a:ext cx="3207292" cy="646331"/>
          </a:xfrm>
          <a:prstGeom prst="rect">
            <a:avLst/>
          </a:prstGeom>
          <a:noFill/>
        </p:spPr>
        <p:txBody>
          <a:bodyPr wrap="square" rtlCol="0">
            <a:spAutoFit/>
          </a:bodyPr>
          <a:lstStyle/>
          <a:p>
            <a:r>
              <a:rPr lang="nl-BE"/>
              <a:t>Woordvector van ‘leren’</a:t>
            </a:r>
          </a:p>
          <a:p>
            <a:r>
              <a:rPr lang="nl-BE"/>
              <a:t>[0.674,0.342, -0.458, 0.891, ...]</a:t>
            </a:r>
            <a:endParaRPr lang="en-GB"/>
          </a:p>
        </p:txBody>
      </p:sp>
      <p:cxnSp>
        <p:nvCxnSpPr>
          <p:cNvPr id="20" name="Straight Arrow Connector 19">
            <a:extLst>
              <a:ext uri="{FF2B5EF4-FFF2-40B4-BE49-F238E27FC236}">
                <a16:creationId xmlns:a16="http://schemas.microsoft.com/office/drawing/2014/main" id="{0F572361-78DB-563A-2CA7-116BFE47E44D}"/>
              </a:ext>
            </a:extLst>
          </p:cNvPr>
          <p:cNvCxnSpPr>
            <a:cxnSpLocks/>
          </p:cNvCxnSpPr>
          <p:nvPr/>
        </p:nvCxnSpPr>
        <p:spPr>
          <a:xfrm flipH="1">
            <a:off x="3686378" y="4235601"/>
            <a:ext cx="1505971" cy="1121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83CEDE7F-5D89-8F76-254F-5B5560573B1C}"/>
              </a:ext>
            </a:extLst>
          </p:cNvPr>
          <p:cNvSpPr/>
          <p:nvPr/>
        </p:nvSpPr>
        <p:spPr>
          <a:xfrm>
            <a:off x="5226864" y="1314982"/>
            <a:ext cx="216851" cy="4975689"/>
          </a:xfrm>
          <a:prstGeom prst="roundRect">
            <a:avLst/>
          </a:prstGeom>
          <a:noFill/>
          <a:ln w="38100">
            <a:solidFill>
              <a:srgbClr val="6FB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a:extLst>
              <a:ext uri="{FF2B5EF4-FFF2-40B4-BE49-F238E27FC236}">
                <a16:creationId xmlns:a16="http://schemas.microsoft.com/office/drawing/2014/main" id="{FAFE4F6F-AB0D-AB7D-59B6-687DD500B685}"/>
              </a:ext>
            </a:extLst>
          </p:cNvPr>
          <p:cNvSpPr/>
          <p:nvPr/>
        </p:nvSpPr>
        <p:spPr>
          <a:xfrm>
            <a:off x="6821988" y="1314981"/>
            <a:ext cx="216851" cy="4975689"/>
          </a:xfrm>
          <a:prstGeom prst="roundRect">
            <a:avLst/>
          </a:prstGeom>
          <a:noFill/>
          <a:ln w="38100">
            <a:solidFill>
              <a:srgbClr val="6FB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Left Bracket 24">
            <a:extLst>
              <a:ext uri="{FF2B5EF4-FFF2-40B4-BE49-F238E27FC236}">
                <a16:creationId xmlns:a16="http://schemas.microsoft.com/office/drawing/2014/main" id="{32BA01D6-6799-4571-874E-043FE4B6DB08}"/>
              </a:ext>
            </a:extLst>
          </p:cNvPr>
          <p:cNvSpPr/>
          <p:nvPr/>
        </p:nvSpPr>
        <p:spPr>
          <a:xfrm rot="5400000">
            <a:off x="6032272" y="-97317"/>
            <a:ext cx="225990" cy="2005015"/>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TextBox 25">
            <a:extLst>
              <a:ext uri="{FF2B5EF4-FFF2-40B4-BE49-F238E27FC236}">
                <a16:creationId xmlns:a16="http://schemas.microsoft.com/office/drawing/2014/main" id="{EEA3CF7A-985F-1F90-55A3-CE9227E87734}"/>
              </a:ext>
            </a:extLst>
          </p:cNvPr>
          <p:cNvSpPr txBox="1"/>
          <p:nvPr/>
        </p:nvSpPr>
        <p:spPr>
          <a:xfrm>
            <a:off x="5236026" y="409454"/>
            <a:ext cx="1788459" cy="369332"/>
          </a:xfrm>
          <a:prstGeom prst="rect">
            <a:avLst/>
          </a:prstGeom>
          <a:noFill/>
        </p:spPr>
        <p:txBody>
          <a:bodyPr wrap="square" rtlCol="0">
            <a:spAutoFit/>
          </a:bodyPr>
          <a:lstStyle/>
          <a:p>
            <a:pPr algn="ctr"/>
            <a:r>
              <a:rPr lang="nl-BE"/>
              <a:t>ENCODEREN</a:t>
            </a:r>
            <a:endParaRPr lang="en-GB"/>
          </a:p>
        </p:txBody>
      </p:sp>
    </p:spTree>
    <p:extLst>
      <p:ext uri="{BB962C8B-B14F-4D97-AF65-F5344CB8AC3E}">
        <p14:creationId xmlns:p14="http://schemas.microsoft.com/office/powerpoint/2010/main" val="21061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6">
            <a:extLst>
              <a:ext uri="{FF2B5EF4-FFF2-40B4-BE49-F238E27FC236}">
                <a16:creationId xmlns:a16="http://schemas.microsoft.com/office/drawing/2014/main" id="{5E7D382F-5AF1-FDBA-3BC1-2C2E8163058C}"/>
              </a:ext>
            </a:extLst>
          </p:cNvPr>
          <p:cNvGraphicFramePr>
            <a:graphicFrameLocks noGrp="1"/>
          </p:cNvGraphicFramePr>
          <p:nvPr>
            <p:extLst>
              <p:ext uri="{D42A27DB-BD31-4B8C-83A1-F6EECF244321}">
                <p14:modId xmlns:p14="http://schemas.microsoft.com/office/powerpoint/2010/main" val="3525489543"/>
              </p:ext>
            </p:extLst>
          </p:nvPr>
        </p:nvGraphicFramePr>
        <p:xfrm>
          <a:off x="351488" y="2108714"/>
          <a:ext cx="11517048" cy="2346651"/>
        </p:xfrm>
        <a:graphic>
          <a:graphicData uri="http://schemas.openxmlformats.org/drawingml/2006/table">
            <a:tbl>
              <a:tblPr firstRow="1" bandRow="1">
                <a:tableStyleId>{2D5ABB26-0587-4C30-8999-92F81FD0307C}</a:tableStyleId>
              </a:tblPr>
              <a:tblGrid>
                <a:gridCol w="1279672">
                  <a:extLst>
                    <a:ext uri="{9D8B030D-6E8A-4147-A177-3AD203B41FA5}">
                      <a16:colId xmlns:a16="http://schemas.microsoft.com/office/drawing/2014/main" val="2307080401"/>
                    </a:ext>
                  </a:extLst>
                </a:gridCol>
                <a:gridCol w="1279672">
                  <a:extLst>
                    <a:ext uri="{9D8B030D-6E8A-4147-A177-3AD203B41FA5}">
                      <a16:colId xmlns:a16="http://schemas.microsoft.com/office/drawing/2014/main" val="3550678157"/>
                    </a:ext>
                  </a:extLst>
                </a:gridCol>
                <a:gridCol w="1279672">
                  <a:extLst>
                    <a:ext uri="{9D8B030D-6E8A-4147-A177-3AD203B41FA5}">
                      <a16:colId xmlns:a16="http://schemas.microsoft.com/office/drawing/2014/main" val="2647817081"/>
                    </a:ext>
                  </a:extLst>
                </a:gridCol>
                <a:gridCol w="1279672">
                  <a:extLst>
                    <a:ext uri="{9D8B030D-6E8A-4147-A177-3AD203B41FA5}">
                      <a16:colId xmlns:a16="http://schemas.microsoft.com/office/drawing/2014/main" val="635891211"/>
                    </a:ext>
                  </a:extLst>
                </a:gridCol>
                <a:gridCol w="1279672">
                  <a:extLst>
                    <a:ext uri="{9D8B030D-6E8A-4147-A177-3AD203B41FA5}">
                      <a16:colId xmlns:a16="http://schemas.microsoft.com/office/drawing/2014/main" val="2244060648"/>
                    </a:ext>
                  </a:extLst>
                </a:gridCol>
                <a:gridCol w="1279672">
                  <a:extLst>
                    <a:ext uri="{9D8B030D-6E8A-4147-A177-3AD203B41FA5}">
                      <a16:colId xmlns:a16="http://schemas.microsoft.com/office/drawing/2014/main" val="3503634664"/>
                    </a:ext>
                  </a:extLst>
                </a:gridCol>
                <a:gridCol w="1279672">
                  <a:extLst>
                    <a:ext uri="{9D8B030D-6E8A-4147-A177-3AD203B41FA5}">
                      <a16:colId xmlns:a16="http://schemas.microsoft.com/office/drawing/2014/main" val="1836951044"/>
                    </a:ext>
                  </a:extLst>
                </a:gridCol>
                <a:gridCol w="1279672">
                  <a:extLst>
                    <a:ext uri="{9D8B030D-6E8A-4147-A177-3AD203B41FA5}">
                      <a16:colId xmlns:a16="http://schemas.microsoft.com/office/drawing/2014/main" val="983118171"/>
                    </a:ext>
                  </a:extLst>
                </a:gridCol>
                <a:gridCol w="1279672">
                  <a:extLst>
                    <a:ext uri="{9D8B030D-6E8A-4147-A177-3AD203B41FA5}">
                      <a16:colId xmlns:a16="http://schemas.microsoft.com/office/drawing/2014/main" val="2446589950"/>
                    </a:ext>
                  </a:extLst>
                </a:gridCol>
              </a:tblGrid>
              <a:tr h="775041">
                <a:tc>
                  <a:txBody>
                    <a:bodyPr/>
                    <a:lstStyle/>
                    <a:p>
                      <a:endParaRPr lang="en-GB">
                        <a:solidFill>
                          <a:schemeClr val="tx1"/>
                        </a:solidFill>
                      </a:endParaRPr>
                    </a:p>
                  </a:txBody>
                  <a:tcPr anchor="ctr">
                    <a:lnL w="38100" cap="flat" cmpd="sng" algn="ctr">
                      <a:no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wat</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heb </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ik</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nodig</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om</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te</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leren</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fietsen</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CB7B05"/>
                      </a:solidFill>
                      <a:prstDash val="solid"/>
                      <a:round/>
                      <a:headEnd type="none" w="med" len="med"/>
                      <a:tailEnd type="none" w="med" len="med"/>
                    </a:lnB>
                  </a:tcPr>
                </a:tc>
                <a:extLst>
                  <a:ext uri="{0D108BD9-81ED-4DB2-BD59-A6C34878D82A}">
                    <a16:rowId xmlns:a16="http://schemas.microsoft.com/office/drawing/2014/main" val="3518806792"/>
                  </a:ext>
                </a:extLst>
              </a:tr>
              <a:tr h="785805">
                <a:tc>
                  <a:txBody>
                    <a:bodyPr/>
                    <a:lstStyle/>
                    <a:p>
                      <a:pPr algn="ctr"/>
                      <a:r>
                        <a:rPr lang="nl-BE" b="1">
                          <a:solidFill>
                            <a:srgbClr val="1B9E8B"/>
                          </a:solidFill>
                        </a:rPr>
                        <a:t>leren</a:t>
                      </a:r>
                      <a:endParaRPr lang="en-GB" b="1">
                        <a:solidFill>
                          <a:srgbClr val="1B9E8B"/>
                        </a:solidFill>
                      </a:endParaRPr>
                    </a:p>
                  </a:txBody>
                  <a:tcPr anchor="ctr">
                    <a:lnL w="38100" cap="flat" cmpd="sng" algn="ctr">
                      <a:no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1</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2</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3</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x</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tc>
                  <a:txBody>
                    <a:bodyPr/>
                    <a:lstStyle/>
                    <a:p>
                      <a:pPr algn="ctr"/>
                      <a:r>
                        <a:rPr lang="nl-BE">
                          <a:solidFill>
                            <a:schemeClr val="tx1"/>
                          </a:solidFill>
                        </a:rPr>
                        <a:t>3</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solidFill>
                        <a:srgbClr val="CB7B05"/>
                      </a:solidFill>
                      <a:prstDash val="solid"/>
                      <a:round/>
                      <a:headEnd type="none" w="med" len="med"/>
                      <a:tailEnd type="none" w="med" len="med"/>
                    </a:lnB>
                  </a:tcPr>
                </a:tc>
                <a:extLst>
                  <a:ext uri="{0D108BD9-81ED-4DB2-BD59-A6C34878D82A}">
                    <a16:rowId xmlns:a16="http://schemas.microsoft.com/office/drawing/2014/main" val="1580709140"/>
                  </a:ext>
                </a:extLst>
              </a:tr>
              <a:tr h="785805">
                <a:tc>
                  <a:txBody>
                    <a:bodyPr/>
                    <a:lstStyle/>
                    <a:p>
                      <a:pPr algn="ctr"/>
                      <a:r>
                        <a:rPr lang="nl-BE" b="1">
                          <a:solidFill>
                            <a:srgbClr val="1B9E8B"/>
                          </a:solidFill>
                        </a:rPr>
                        <a:t>ik</a:t>
                      </a:r>
                      <a:endParaRPr lang="en-GB" b="1">
                        <a:solidFill>
                          <a:srgbClr val="1B9E8B"/>
                        </a:solidFill>
                      </a:endParaRPr>
                    </a:p>
                  </a:txBody>
                  <a:tcPr anchor="ctr">
                    <a:lnL w="38100" cap="flat" cmpd="sng" algn="ctr">
                      <a:no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2</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3</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x</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3</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2</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r>
                        <a:rPr lang="nl-BE">
                          <a:solidFill>
                            <a:schemeClr val="tx1"/>
                          </a:solidFill>
                        </a:rPr>
                        <a:t>1</a:t>
                      </a: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solidFill>
                        <a:srgbClr val="CB7B05"/>
                      </a:solid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tc>
                  <a:txBody>
                    <a:bodyPr/>
                    <a:lstStyle/>
                    <a:p>
                      <a:pPr algn="ctr"/>
                      <a:endParaRPr lang="en-GB">
                        <a:solidFill>
                          <a:schemeClr val="tx1"/>
                        </a:solidFill>
                      </a:endParaRPr>
                    </a:p>
                  </a:txBody>
                  <a:tcPr anchor="ctr">
                    <a:lnL w="38100" cap="flat" cmpd="sng" algn="ctr">
                      <a:solidFill>
                        <a:srgbClr val="CB7B05"/>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CB7B05"/>
                      </a:solidFill>
                      <a:prstDash val="solid"/>
                      <a:round/>
                      <a:headEnd type="none" w="med" len="med"/>
                      <a:tailEnd type="none" w="med" len="med"/>
                    </a:lnT>
                    <a:lnB w="38100" cap="flat" cmpd="sng" algn="ctr">
                      <a:noFill/>
                      <a:prstDash val="solid"/>
                      <a:round/>
                      <a:headEnd type="none" w="med" len="med"/>
                      <a:tailEnd type="none" w="med" len="med"/>
                    </a:lnB>
                  </a:tcPr>
                </a:tc>
                <a:extLst>
                  <a:ext uri="{0D108BD9-81ED-4DB2-BD59-A6C34878D82A}">
                    <a16:rowId xmlns:a16="http://schemas.microsoft.com/office/drawing/2014/main" val="3883865251"/>
                  </a:ext>
                </a:extLst>
              </a:tr>
            </a:tbl>
          </a:graphicData>
        </a:graphic>
      </p:graphicFrame>
      <p:sp>
        <p:nvSpPr>
          <p:cNvPr id="6" name="Rectangle 5">
            <a:extLst>
              <a:ext uri="{FF2B5EF4-FFF2-40B4-BE49-F238E27FC236}">
                <a16:creationId xmlns:a16="http://schemas.microsoft.com/office/drawing/2014/main" id="{5185E8EC-75A6-C5AA-ABF3-66E56C80BF41}"/>
              </a:ext>
            </a:extLst>
          </p:cNvPr>
          <p:cNvSpPr/>
          <p:nvPr/>
        </p:nvSpPr>
        <p:spPr>
          <a:xfrm>
            <a:off x="351488" y="1998840"/>
            <a:ext cx="11517048" cy="253583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5B3B7C4-3535-05A5-9B46-609E7074C910}"/>
              </a:ext>
            </a:extLst>
          </p:cNvPr>
          <p:cNvSpPr txBox="1"/>
          <p:nvPr/>
        </p:nvSpPr>
        <p:spPr>
          <a:xfrm>
            <a:off x="484687" y="506243"/>
            <a:ext cx="10949354" cy="584775"/>
          </a:xfrm>
          <a:prstGeom prst="rect">
            <a:avLst/>
          </a:prstGeom>
          <a:noFill/>
        </p:spPr>
        <p:txBody>
          <a:bodyPr wrap="square">
            <a:spAutoFit/>
          </a:bodyPr>
          <a:lstStyle/>
          <a:p>
            <a:r>
              <a:rPr lang="nl-BE" sz="3200" b="1" dirty="0">
                <a:solidFill>
                  <a:srgbClr val="6FBFB5"/>
                </a:solidFill>
              </a:rPr>
              <a:t>Woordvectoren</a:t>
            </a:r>
            <a:endParaRPr lang="en-GB" sz="3200" b="1" dirty="0">
              <a:solidFill>
                <a:srgbClr val="6FBFB5"/>
              </a:solidFill>
            </a:endParaRPr>
          </a:p>
        </p:txBody>
      </p:sp>
      <p:sp>
        <p:nvSpPr>
          <p:cNvPr id="2" name="Rectangle: Rounded Corners 1">
            <a:extLst>
              <a:ext uri="{FF2B5EF4-FFF2-40B4-BE49-F238E27FC236}">
                <a16:creationId xmlns:a16="http://schemas.microsoft.com/office/drawing/2014/main" id="{52B7096A-A44A-672D-CE15-83495C41668D}"/>
              </a:ext>
            </a:extLst>
          </p:cNvPr>
          <p:cNvSpPr/>
          <p:nvPr/>
        </p:nvSpPr>
        <p:spPr>
          <a:xfrm>
            <a:off x="5617029" y="2108714"/>
            <a:ext cx="970384" cy="2346651"/>
          </a:xfrm>
          <a:prstGeom prst="roundRect">
            <a:avLst/>
          </a:prstGeom>
          <a:noFill/>
          <a:ln w="38100">
            <a:solidFill>
              <a:srgbClr val="6FB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90D61D4C-920A-C4C6-9D90-FFC8A430791A}"/>
              </a:ext>
            </a:extLst>
          </p:cNvPr>
          <p:cNvSpPr/>
          <p:nvPr/>
        </p:nvSpPr>
        <p:spPr>
          <a:xfrm>
            <a:off x="484687" y="2948473"/>
            <a:ext cx="6102725" cy="653143"/>
          </a:xfrm>
          <a:prstGeom prst="roundRect">
            <a:avLst/>
          </a:prstGeom>
          <a:noFill/>
          <a:ln w="38100">
            <a:solidFill>
              <a:srgbClr val="6FB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9B99DD3B-E69F-9DA5-7EBF-63534A32F29C}"/>
              </a:ext>
            </a:extLst>
          </p:cNvPr>
          <p:cNvSpPr/>
          <p:nvPr/>
        </p:nvSpPr>
        <p:spPr>
          <a:xfrm>
            <a:off x="487799" y="3735352"/>
            <a:ext cx="6102725" cy="653143"/>
          </a:xfrm>
          <a:prstGeom prst="roundRect">
            <a:avLst/>
          </a:prstGeom>
          <a:noFill/>
          <a:ln w="38100">
            <a:solidFill>
              <a:srgbClr val="6FB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430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Box 136">
            <a:extLst>
              <a:ext uri="{FF2B5EF4-FFF2-40B4-BE49-F238E27FC236}">
                <a16:creationId xmlns:a16="http://schemas.microsoft.com/office/drawing/2014/main" id="{658E65D4-89CC-447A-07A3-3FFFFE0E3D46}"/>
              </a:ext>
            </a:extLst>
          </p:cNvPr>
          <p:cNvSpPr txBox="1"/>
          <p:nvPr/>
        </p:nvSpPr>
        <p:spPr>
          <a:xfrm>
            <a:off x="484687" y="506243"/>
            <a:ext cx="10949354" cy="584775"/>
          </a:xfrm>
          <a:prstGeom prst="rect">
            <a:avLst/>
          </a:prstGeom>
          <a:noFill/>
        </p:spPr>
        <p:txBody>
          <a:bodyPr wrap="square">
            <a:spAutoFit/>
          </a:bodyPr>
          <a:lstStyle/>
          <a:p>
            <a:r>
              <a:rPr lang="nl-BE" sz="3200" b="1" dirty="0">
                <a:solidFill>
                  <a:srgbClr val="6FBFB5"/>
                </a:solidFill>
              </a:rPr>
              <a:t>Waarschijnlijkheid berekenen</a:t>
            </a:r>
            <a:endParaRPr lang="en-GB" sz="3200" b="1" dirty="0">
              <a:solidFill>
                <a:srgbClr val="6FBFB5"/>
              </a:solidFill>
            </a:endParaRPr>
          </a:p>
        </p:txBody>
      </p:sp>
      <p:grpSp>
        <p:nvGrpSpPr>
          <p:cNvPr id="117" name="Group 116">
            <a:extLst>
              <a:ext uri="{FF2B5EF4-FFF2-40B4-BE49-F238E27FC236}">
                <a16:creationId xmlns:a16="http://schemas.microsoft.com/office/drawing/2014/main" id="{637DEF40-A34C-1FCF-855D-EAD81B75A7D1}"/>
              </a:ext>
            </a:extLst>
          </p:cNvPr>
          <p:cNvGrpSpPr/>
          <p:nvPr/>
        </p:nvGrpSpPr>
        <p:grpSpPr>
          <a:xfrm>
            <a:off x="4042744" y="1634467"/>
            <a:ext cx="3833239" cy="3427310"/>
            <a:chOff x="3645007" y="1011551"/>
            <a:chExt cx="6411854" cy="5359321"/>
          </a:xfrm>
        </p:grpSpPr>
        <p:grpSp>
          <p:nvGrpSpPr>
            <p:cNvPr id="5" name="Group 4">
              <a:extLst>
                <a:ext uri="{FF2B5EF4-FFF2-40B4-BE49-F238E27FC236}">
                  <a16:creationId xmlns:a16="http://schemas.microsoft.com/office/drawing/2014/main" id="{7C88F228-9E82-C2A1-F36F-82C02D1E9293}"/>
                </a:ext>
              </a:extLst>
            </p:cNvPr>
            <p:cNvGrpSpPr/>
            <p:nvPr/>
          </p:nvGrpSpPr>
          <p:grpSpPr>
            <a:xfrm>
              <a:off x="3645007" y="1011551"/>
              <a:ext cx="6411854" cy="5359321"/>
              <a:chOff x="2326629" y="1297353"/>
              <a:chExt cx="6411854" cy="5359321"/>
            </a:xfrm>
          </p:grpSpPr>
          <p:sp>
            <p:nvSpPr>
              <p:cNvPr id="6" name="Rectangle: Rounded Corners 5">
                <a:extLst>
                  <a:ext uri="{FF2B5EF4-FFF2-40B4-BE49-F238E27FC236}">
                    <a16:creationId xmlns:a16="http://schemas.microsoft.com/office/drawing/2014/main" id="{347A6395-6768-3C1D-D2D9-A26512F19D32}"/>
                  </a:ext>
                </a:extLst>
              </p:cNvPr>
              <p:cNvSpPr/>
              <p:nvPr/>
            </p:nvSpPr>
            <p:spPr>
              <a:xfrm>
                <a:off x="2326629" y="1297353"/>
                <a:ext cx="6411854"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8AB01C20-8084-0FF7-1FCA-392D2560D592}"/>
                  </a:ext>
                </a:extLst>
              </p:cNvPr>
              <p:cNvSpPr/>
              <p:nvPr/>
            </p:nvSpPr>
            <p:spPr>
              <a:xfrm>
                <a:off x="7892605"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1F302AA8-A2ED-A1D5-1B04-9FA0287059C3}"/>
                  </a:ext>
                </a:extLst>
              </p:cNvPr>
              <p:cNvSpPr/>
              <p:nvPr/>
            </p:nvSpPr>
            <p:spPr>
              <a:xfrm>
                <a:off x="6240439"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B03BE693-6E49-0E7F-B72E-FCD4C282DBD4}"/>
                  </a:ext>
                </a:extLst>
              </p:cNvPr>
              <p:cNvSpPr/>
              <p:nvPr/>
            </p:nvSpPr>
            <p:spPr>
              <a:xfrm>
                <a:off x="4614485" y="1484875"/>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C023F0-D7E8-7041-4D79-19843E9AFE9B}"/>
                  </a:ext>
                </a:extLst>
              </p:cNvPr>
              <p:cNvSpPr/>
              <p:nvPr/>
            </p:nvSpPr>
            <p:spPr>
              <a:xfrm>
                <a:off x="3006591" y="1484874"/>
                <a:ext cx="216887"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5EA8451-7287-FF17-1338-82C45AB3B355}"/>
                  </a:ext>
                </a:extLst>
              </p:cNvPr>
              <p:cNvSpPr/>
              <p:nvPr/>
            </p:nvSpPr>
            <p:spPr>
              <a:xfrm>
                <a:off x="3031602" y="1591557"/>
                <a:ext cx="187890" cy="187890"/>
              </a:xfrm>
              <a:prstGeom prst="ellipse">
                <a:avLst/>
              </a:prstGeom>
              <a:solidFill>
                <a:srgbClr val="FFCD2F"/>
              </a:solidFill>
              <a:ln w="9525">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174DD9C3-66BD-91A4-1594-52200C95131E}"/>
                  </a:ext>
                </a:extLst>
              </p:cNvPr>
              <p:cNvSpPr/>
              <p:nvPr/>
            </p:nvSpPr>
            <p:spPr>
              <a:xfrm>
                <a:off x="3030183"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F702CE9-7037-85D2-6AF8-D0FE17DD31BD}"/>
                  </a:ext>
                </a:extLst>
              </p:cNvPr>
              <p:cNvSpPr/>
              <p:nvPr/>
            </p:nvSpPr>
            <p:spPr>
              <a:xfrm>
                <a:off x="3030183"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F67B8B9-87E9-5FF7-30D7-510739C2BD0C}"/>
                  </a:ext>
                </a:extLst>
              </p:cNvPr>
              <p:cNvSpPr/>
              <p:nvPr/>
            </p:nvSpPr>
            <p:spPr>
              <a:xfrm>
                <a:off x="3030183"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4303CED2-6BE5-77D4-0DE5-95289A654855}"/>
                  </a:ext>
                </a:extLst>
              </p:cNvPr>
              <p:cNvSpPr/>
              <p:nvPr/>
            </p:nvSpPr>
            <p:spPr>
              <a:xfrm>
                <a:off x="4623684"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94C9531E-3A76-E53B-8940-F645A5DFB54A}"/>
                  </a:ext>
                </a:extLst>
              </p:cNvPr>
              <p:cNvSpPr/>
              <p:nvPr/>
            </p:nvSpPr>
            <p:spPr>
              <a:xfrm>
                <a:off x="4621060"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636AB4EF-17FA-41DD-8998-9FEBA9997239}"/>
                  </a:ext>
                </a:extLst>
              </p:cNvPr>
              <p:cNvSpPr/>
              <p:nvPr/>
            </p:nvSpPr>
            <p:spPr>
              <a:xfrm>
                <a:off x="4621060"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9A5CA47-E23C-BCEB-88EB-7CB30B4FAB1D}"/>
                  </a:ext>
                </a:extLst>
              </p:cNvPr>
              <p:cNvSpPr/>
              <p:nvPr/>
            </p:nvSpPr>
            <p:spPr>
              <a:xfrm>
                <a:off x="4631074" y="362159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9ABA7927-2175-9D63-389D-068BCEDB3EEC}"/>
                  </a:ext>
                </a:extLst>
              </p:cNvPr>
              <p:cNvSpPr/>
              <p:nvPr/>
            </p:nvSpPr>
            <p:spPr>
              <a:xfrm>
                <a:off x="4633003" y="430672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A6D5B4EA-CADF-C57D-93F6-50FC6881EA17}"/>
                  </a:ext>
                </a:extLst>
              </p:cNvPr>
              <p:cNvSpPr/>
              <p:nvPr/>
            </p:nvSpPr>
            <p:spPr>
              <a:xfrm>
                <a:off x="4621060"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A2C7347-FA2D-D4F0-6633-546864B55D06}"/>
                  </a:ext>
                </a:extLst>
              </p:cNvPr>
              <p:cNvSpPr/>
              <p:nvPr/>
            </p:nvSpPr>
            <p:spPr>
              <a:xfrm>
                <a:off x="6263051" y="159155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E76D2EA6-9D69-25BE-90AE-FD3CC9884FE4}"/>
                  </a:ext>
                </a:extLst>
              </p:cNvPr>
              <p:cNvSpPr/>
              <p:nvPr/>
            </p:nvSpPr>
            <p:spPr>
              <a:xfrm>
                <a:off x="6258592" y="223660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A5FB9248-067A-A9B0-9445-D63501A42585}"/>
                  </a:ext>
                </a:extLst>
              </p:cNvPr>
              <p:cNvSpPr/>
              <p:nvPr/>
            </p:nvSpPr>
            <p:spPr>
              <a:xfrm>
                <a:off x="6257794"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790CCB13-ABD8-BC0E-34A9-6095959EC0A4}"/>
                  </a:ext>
                </a:extLst>
              </p:cNvPr>
              <p:cNvSpPr/>
              <p:nvPr/>
            </p:nvSpPr>
            <p:spPr>
              <a:xfrm>
                <a:off x="6257794"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8DDC4341-E029-B945-EA19-5166BD5A0A6C}"/>
                  </a:ext>
                </a:extLst>
              </p:cNvPr>
              <p:cNvSpPr/>
              <p:nvPr/>
            </p:nvSpPr>
            <p:spPr>
              <a:xfrm>
                <a:off x="6257794"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63C6A284-562A-180B-7C9C-A019A15F67CF}"/>
                  </a:ext>
                </a:extLst>
              </p:cNvPr>
              <p:cNvSpPr/>
              <p:nvPr/>
            </p:nvSpPr>
            <p:spPr>
              <a:xfrm>
                <a:off x="7913317"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558F0457-1FDE-1F23-3E79-4A593C192BF1}"/>
                  </a:ext>
                </a:extLst>
              </p:cNvPr>
              <p:cNvSpPr/>
              <p:nvPr/>
            </p:nvSpPr>
            <p:spPr>
              <a:xfrm>
                <a:off x="7913317"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380BE4F-D391-4BB1-0527-41A07D329269}"/>
                  </a:ext>
                </a:extLst>
              </p:cNvPr>
              <p:cNvSpPr/>
              <p:nvPr/>
            </p:nvSpPr>
            <p:spPr>
              <a:xfrm>
                <a:off x="7913317"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60904831-40D0-4AD1-798A-A1FD349C94FB}"/>
                  </a:ext>
                </a:extLst>
              </p:cNvPr>
              <p:cNvSpPr/>
              <p:nvPr/>
            </p:nvSpPr>
            <p:spPr>
              <a:xfrm>
                <a:off x="7913317"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04B97BF-6C5B-8147-018B-B5CFD7948A97}"/>
                  </a:ext>
                </a:extLst>
              </p:cNvPr>
              <p:cNvSpPr/>
              <p:nvPr/>
            </p:nvSpPr>
            <p:spPr>
              <a:xfrm>
                <a:off x="7913317"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C1599EEC-4322-8C86-B189-FE7310D159A0}"/>
                  </a:ext>
                </a:extLst>
              </p:cNvPr>
              <p:cNvSpPr/>
              <p:nvPr/>
            </p:nvSpPr>
            <p:spPr>
              <a:xfrm>
                <a:off x="7913317"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78B86DD9-AB12-33FE-ECD2-0321BB255196}"/>
                  </a:ext>
                </a:extLst>
              </p:cNvPr>
              <p:cNvCxnSpPr>
                <a:cxnSpLocks/>
                <a:stCxn id="11" idx="6"/>
                <a:endCxn id="15" idx="2"/>
              </p:cNvCxnSpPr>
              <p:nvPr/>
            </p:nvCxnSpPr>
            <p:spPr>
              <a:xfrm flipV="1">
                <a:off x="3219492" y="1661643"/>
                <a:ext cx="1404192"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956BFFD-B00C-40FA-A07C-D514846C8D1F}"/>
                  </a:ext>
                </a:extLst>
              </p:cNvPr>
              <p:cNvCxnSpPr>
                <a:cxnSpLocks/>
                <a:stCxn id="11" idx="6"/>
                <a:endCxn id="16" idx="2"/>
              </p:cNvCxnSpPr>
              <p:nvPr/>
            </p:nvCxnSpPr>
            <p:spPr>
              <a:xfrm>
                <a:off x="3219492" y="1685502"/>
                <a:ext cx="1401568"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FBA316E-3484-E4BE-4C54-28145846C466}"/>
                  </a:ext>
                </a:extLst>
              </p:cNvPr>
              <p:cNvCxnSpPr>
                <a:cxnSpLocks/>
                <a:stCxn id="11" idx="6"/>
                <a:endCxn id="17" idx="2"/>
              </p:cNvCxnSpPr>
              <p:nvPr/>
            </p:nvCxnSpPr>
            <p:spPr>
              <a:xfrm>
                <a:off x="3219492" y="1685502"/>
                <a:ext cx="1401568" cy="13460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796F440-625E-EE62-C167-3C6C6E9921E4}"/>
                  </a:ext>
                </a:extLst>
              </p:cNvPr>
              <p:cNvCxnSpPr>
                <a:cxnSpLocks/>
                <a:stCxn id="12" idx="6"/>
                <a:endCxn id="15" idx="2"/>
              </p:cNvCxnSpPr>
              <p:nvPr/>
            </p:nvCxnSpPr>
            <p:spPr>
              <a:xfrm flipV="1">
                <a:off x="3218073" y="1661643"/>
                <a:ext cx="1405611" cy="68512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F7E6F6-7A55-E2AB-7FE8-04F887FDA977}"/>
                  </a:ext>
                </a:extLst>
              </p:cNvPr>
              <p:cNvCxnSpPr>
                <a:cxnSpLocks/>
                <a:stCxn id="13" idx="6"/>
                <a:endCxn id="15" idx="2"/>
              </p:cNvCxnSpPr>
              <p:nvPr/>
            </p:nvCxnSpPr>
            <p:spPr>
              <a:xfrm flipV="1">
                <a:off x="3218073" y="1661643"/>
                <a:ext cx="1405611" cy="136988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FB89ABB-8A25-F5E7-C63F-189DF4F84FC5}"/>
                  </a:ext>
                </a:extLst>
              </p:cNvPr>
              <p:cNvCxnSpPr>
                <a:cxnSpLocks/>
                <a:stCxn id="12" idx="6"/>
                <a:endCxn id="16" idx="2"/>
              </p:cNvCxnSpPr>
              <p:nvPr/>
            </p:nvCxnSpPr>
            <p:spPr>
              <a:xfrm>
                <a:off x="3218073" y="2346770"/>
                <a:ext cx="14029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05241AC-C9D6-CEC9-B9CF-B8A6FFDACC63}"/>
                  </a:ext>
                </a:extLst>
              </p:cNvPr>
              <p:cNvCxnSpPr>
                <a:cxnSpLocks/>
                <a:stCxn id="15" idx="6"/>
                <a:endCxn id="22" idx="2"/>
              </p:cNvCxnSpPr>
              <p:nvPr/>
            </p:nvCxnSpPr>
            <p:spPr>
              <a:xfrm>
                <a:off x="4811574" y="1661643"/>
                <a:ext cx="1447018"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C47E1917-7908-9D6D-79E1-08C20E93650C}"/>
                  </a:ext>
                </a:extLst>
              </p:cNvPr>
              <p:cNvSpPr/>
              <p:nvPr/>
            </p:nvSpPr>
            <p:spPr>
              <a:xfrm>
                <a:off x="3030183" y="431154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8E103C0C-0B7D-7028-109D-9B740F748845}"/>
                  </a:ext>
                </a:extLst>
              </p:cNvPr>
              <p:cNvSpPr/>
              <p:nvPr/>
            </p:nvSpPr>
            <p:spPr>
              <a:xfrm>
                <a:off x="3030183" y="49956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E6C52A89-8999-D6CD-6AE5-2727B8266948}"/>
                  </a:ext>
                </a:extLst>
              </p:cNvPr>
              <p:cNvSpPr/>
              <p:nvPr/>
            </p:nvSpPr>
            <p:spPr>
              <a:xfrm>
                <a:off x="3038411" y="56798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2A5E0776-7228-8AF3-9C0C-9D1995D83E53}"/>
                  </a:ext>
                </a:extLst>
              </p:cNvPr>
              <p:cNvSpPr/>
              <p:nvPr/>
            </p:nvSpPr>
            <p:spPr>
              <a:xfrm>
                <a:off x="3020342" y="617198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C3EE92AF-8D1F-BD90-0414-711C04F02282}"/>
                  </a:ext>
                </a:extLst>
              </p:cNvPr>
              <p:cNvSpPr/>
              <p:nvPr/>
            </p:nvSpPr>
            <p:spPr>
              <a:xfrm>
                <a:off x="6257794" y="29571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8B1651A9-9B8C-1543-C341-0242901C8315}"/>
                  </a:ext>
                </a:extLst>
              </p:cNvPr>
              <p:cNvCxnSpPr>
                <a:cxnSpLocks/>
                <a:stCxn id="14" idx="6"/>
                <a:endCxn id="15" idx="2"/>
              </p:cNvCxnSpPr>
              <p:nvPr/>
            </p:nvCxnSpPr>
            <p:spPr>
              <a:xfrm flipV="1">
                <a:off x="3218073" y="1661643"/>
                <a:ext cx="1405611"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F5A4C5B-1F27-2A24-FA0A-4D77A1381D98}"/>
                  </a:ext>
                </a:extLst>
              </p:cNvPr>
              <p:cNvCxnSpPr>
                <a:cxnSpLocks/>
                <a:stCxn id="14" idx="6"/>
                <a:endCxn id="18" idx="2"/>
              </p:cNvCxnSpPr>
              <p:nvPr/>
            </p:nvCxnSpPr>
            <p:spPr>
              <a:xfrm flipV="1">
                <a:off x="3218073" y="3715544"/>
                <a:ext cx="1413001" cy="740"/>
              </a:xfrm>
              <a:prstGeom prst="line">
                <a:avLst/>
              </a:prstGeom>
              <a:ln>
                <a:solidFill>
                  <a:schemeClr val="tx2">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46" name="Straight Connector 45">
                <a:extLst>
                  <a:ext uri="{FF2B5EF4-FFF2-40B4-BE49-F238E27FC236}">
                    <a16:creationId xmlns:a16="http://schemas.microsoft.com/office/drawing/2014/main" id="{238ABB15-000D-84F4-07FC-99E2A0DD1099}"/>
                  </a:ext>
                </a:extLst>
              </p:cNvPr>
              <p:cNvCxnSpPr>
                <a:cxnSpLocks/>
                <a:stCxn id="11" idx="6"/>
                <a:endCxn id="18" idx="2"/>
              </p:cNvCxnSpPr>
              <p:nvPr/>
            </p:nvCxnSpPr>
            <p:spPr>
              <a:xfrm>
                <a:off x="3219492" y="1685502"/>
                <a:ext cx="1411582" cy="20300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993EAFF-38B9-4DC7-5B69-2CF391BB4878}"/>
                  </a:ext>
                </a:extLst>
              </p:cNvPr>
              <p:cNvCxnSpPr>
                <a:cxnSpLocks/>
                <a:endCxn id="20" idx="2"/>
              </p:cNvCxnSpPr>
              <p:nvPr/>
            </p:nvCxnSpPr>
            <p:spPr>
              <a:xfrm>
                <a:off x="3223478" y="3040475"/>
                <a:ext cx="1397582" cy="20453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44392949-6FFD-3A45-150D-C9FE51233024}"/>
                  </a:ext>
                </a:extLst>
              </p:cNvPr>
              <p:cNvSpPr/>
              <p:nvPr/>
            </p:nvSpPr>
            <p:spPr>
              <a:xfrm>
                <a:off x="4629786" y="567698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1981A57D-5B7E-41A5-29FB-F4EB15F5AC35}"/>
                  </a:ext>
                </a:extLst>
              </p:cNvPr>
              <p:cNvSpPr/>
              <p:nvPr/>
            </p:nvSpPr>
            <p:spPr>
              <a:xfrm>
                <a:off x="4629574" y="619905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0" name="Straight Connector 49">
                <a:extLst>
                  <a:ext uri="{FF2B5EF4-FFF2-40B4-BE49-F238E27FC236}">
                    <a16:creationId xmlns:a16="http://schemas.microsoft.com/office/drawing/2014/main" id="{32FEADBD-5587-D26E-6965-7C3ED909C031}"/>
                  </a:ext>
                </a:extLst>
              </p:cNvPr>
              <p:cNvCxnSpPr>
                <a:cxnSpLocks/>
                <a:stCxn id="39" idx="6"/>
                <a:endCxn id="49" idx="2"/>
              </p:cNvCxnSpPr>
              <p:nvPr/>
            </p:nvCxnSpPr>
            <p:spPr>
              <a:xfrm>
                <a:off x="3218073" y="4405493"/>
                <a:ext cx="1411501" cy="188750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7752A51-E128-B501-CA2D-DC6801E44A0C}"/>
                  </a:ext>
                </a:extLst>
              </p:cNvPr>
              <p:cNvCxnSpPr>
                <a:cxnSpLocks/>
                <a:stCxn id="14" idx="6"/>
                <a:endCxn id="17" idx="2"/>
              </p:cNvCxnSpPr>
              <p:nvPr/>
            </p:nvCxnSpPr>
            <p:spPr>
              <a:xfrm flipV="1">
                <a:off x="3218073" y="3031527"/>
                <a:ext cx="1402987"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61D04F3-C269-152C-C024-8156BF7E011A}"/>
                  </a:ext>
                </a:extLst>
              </p:cNvPr>
              <p:cNvCxnSpPr>
                <a:cxnSpLocks/>
                <a:stCxn id="39" idx="6"/>
              </p:cNvCxnSpPr>
              <p:nvPr/>
            </p:nvCxnSpPr>
            <p:spPr>
              <a:xfrm flipV="1">
                <a:off x="3218073" y="3027075"/>
                <a:ext cx="1415385" cy="1378418"/>
              </a:xfrm>
              <a:prstGeom prst="line">
                <a:avLst/>
              </a:prstGeom>
              <a:ln w="31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19D3FB3-A1D6-42E2-EDED-B63672EF1B6D}"/>
                  </a:ext>
                </a:extLst>
              </p:cNvPr>
              <p:cNvCxnSpPr>
                <a:cxnSpLocks/>
                <a:stCxn id="40" idx="6"/>
                <a:endCxn id="19" idx="2"/>
              </p:cNvCxnSpPr>
              <p:nvPr/>
            </p:nvCxnSpPr>
            <p:spPr>
              <a:xfrm flipV="1">
                <a:off x="3218073" y="4400671"/>
                <a:ext cx="1414930" cy="68895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27C53F0-93BE-4854-6209-E9B9F9AEE4FA}"/>
                  </a:ext>
                </a:extLst>
              </p:cNvPr>
              <p:cNvCxnSpPr>
                <a:cxnSpLocks/>
                <a:stCxn id="13" idx="6"/>
                <a:endCxn id="17" idx="2"/>
              </p:cNvCxnSpPr>
              <p:nvPr/>
            </p:nvCxnSpPr>
            <p:spPr>
              <a:xfrm>
                <a:off x="3218073" y="3031527"/>
                <a:ext cx="1402987" cy="0"/>
              </a:xfrm>
              <a:prstGeom prst="line">
                <a:avLst/>
              </a:prstGeom>
              <a:ln w="31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83CA4EB-4D3C-3714-5ACD-79FAC622C8C5}"/>
                  </a:ext>
                </a:extLst>
              </p:cNvPr>
              <p:cNvCxnSpPr>
                <a:cxnSpLocks/>
                <a:stCxn id="39" idx="6"/>
                <a:endCxn id="16" idx="2"/>
              </p:cNvCxnSpPr>
              <p:nvPr/>
            </p:nvCxnSpPr>
            <p:spPr>
              <a:xfrm flipV="1">
                <a:off x="3218073" y="2346770"/>
                <a:ext cx="1402987" cy="20587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F209A69-C257-44C1-5E2A-129E6D5AFD9C}"/>
                  </a:ext>
                </a:extLst>
              </p:cNvPr>
              <p:cNvCxnSpPr>
                <a:cxnSpLocks/>
                <a:stCxn id="43" idx="6"/>
                <a:endCxn id="27" idx="2"/>
              </p:cNvCxnSpPr>
              <p:nvPr/>
            </p:nvCxnSpPr>
            <p:spPr>
              <a:xfrm flipV="1">
                <a:off x="6445684" y="2346770"/>
                <a:ext cx="1467633" cy="704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1689C9E-1650-3A38-8583-F3B338C3E537}"/>
                  </a:ext>
                </a:extLst>
              </p:cNvPr>
              <p:cNvCxnSpPr>
                <a:cxnSpLocks/>
                <a:stCxn id="41" idx="6"/>
                <a:endCxn id="48" idx="2"/>
              </p:cNvCxnSpPr>
              <p:nvPr/>
            </p:nvCxnSpPr>
            <p:spPr>
              <a:xfrm flipV="1">
                <a:off x="3226301" y="5770925"/>
                <a:ext cx="1403485" cy="28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8545D9F-8F2F-7369-6081-FDBCC0273DE6}"/>
                  </a:ext>
                </a:extLst>
              </p:cNvPr>
              <p:cNvCxnSpPr>
                <a:cxnSpLocks/>
                <a:stCxn id="42" idx="6"/>
                <a:endCxn id="49" idx="2"/>
              </p:cNvCxnSpPr>
              <p:nvPr/>
            </p:nvCxnSpPr>
            <p:spPr>
              <a:xfrm>
                <a:off x="3208232" y="6265934"/>
                <a:ext cx="1421342" cy="2706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AD8C0BC-9DAF-847E-3B9A-66EB56199D45}"/>
                  </a:ext>
                </a:extLst>
              </p:cNvPr>
              <p:cNvCxnSpPr>
                <a:cxnSpLocks/>
                <a:stCxn id="42" idx="6"/>
                <a:endCxn id="18" idx="2"/>
              </p:cNvCxnSpPr>
              <p:nvPr/>
            </p:nvCxnSpPr>
            <p:spPr>
              <a:xfrm flipV="1">
                <a:off x="3208232" y="3715544"/>
                <a:ext cx="1422842" cy="255039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4F2ECAB-696F-110E-985E-DDA2E57D941B}"/>
                  </a:ext>
                </a:extLst>
              </p:cNvPr>
              <p:cNvCxnSpPr>
                <a:cxnSpLocks/>
                <a:stCxn id="13" idx="6"/>
              </p:cNvCxnSpPr>
              <p:nvPr/>
            </p:nvCxnSpPr>
            <p:spPr>
              <a:xfrm>
                <a:off x="3218073" y="3031527"/>
                <a:ext cx="1404391" cy="69530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41D83F-CB7C-E7E4-FAE6-E1DF911FAB93}"/>
                  </a:ext>
                </a:extLst>
              </p:cNvPr>
              <p:cNvCxnSpPr>
                <a:cxnSpLocks/>
                <a:stCxn id="40" idx="6"/>
              </p:cNvCxnSpPr>
              <p:nvPr/>
            </p:nvCxnSpPr>
            <p:spPr>
              <a:xfrm>
                <a:off x="3218073" y="5089627"/>
                <a:ext cx="1415687" cy="68129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472CE2C-5056-114F-40DC-8D6EB495E49E}"/>
                  </a:ext>
                </a:extLst>
              </p:cNvPr>
              <p:cNvCxnSpPr>
                <a:cxnSpLocks/>
                <a:stCxn id="41" idx="6"/>
                <a:endCxn id="19" idx="2"/>
              </p:cNvCxnSpPr>
              <p:nvPr/>
            </p:nvCxnSpPr>
            <p:spPr>
              <a:xfrm flipV="1">
                <a:off x="3226301" y="4400671"/>
                <a:ext cx="1406702" cy="137309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FF76823-5EA8-22E2-BF55-E9EF9F23DBD6}"/>
                  </a:ext>
                </a:extLst>
              </p:cNvPr>
              <p:cNvCxnSpPr>
                <a:cxnSpLocks/>
                <a:stCxn id="42" idx="6"/>
                <a:endCxn id="20" idx="2"/>
              </p:cNvCxnSpPr>
              <p:nvPr/>
            </p:nvCxnSpPr>
            <p:spPr>
              <a:xfrm flipV="1">
                <a:off x="3208232" y="5085798"/>
                <a:ext cx="1412828" cy="11801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68E5577-A11D-4553-07FF-464300347285}"/>
                  </a:ext>
                </a:extLst>
              </p:cNvPr>
              <p:cNvCxnSpPr>
                <a:cxnSpLocks/>
                <a:stCxn id="40" idx="6"/>
                <a:endCxn id="18" idx="2"/>
              </p:cNvCxnSpPr>
              <p:nvPr/>
            </p:nvCxnSpPr>
            <p:spPr>
              <a:xfrm flipV="1">
                <a:off x="3218073" y="3715544"/>
                <a:ext cx="1413001" cy="137408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0C0ADDA-06EC-ACF4-2BB5-D740C94EFFB4}"/>
                  </a:ext>
                </a:extLst>
              </p:cNvPr>
              <p:cNvCxnSpPr>
                <a:cxnSpLocks/>
                <a:stCxn id="18" idx="6"/>
                <a:endCxn id="43" idx="2"/>
              </p:cNvCxnSpPr>
              <p:nvPr/>
            </p:nvCxnSpPr>
            <p:spPr>
              <a:xfrm flipV="1">
                <a:off x="4818964" y="3051143"/>
                <a:ext cx="1438830" cy="66440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0A38DF6-94AB-2027-A43B-1ACA205E9F7D}"/>
                  </a:ext>
                </a:extLst>
              </p:cNvPr>
              <p:cNvCxnSpPr>
                <a:cxnSpLocks/>
                <a:stCxn id="22" idx="6"/>
                <a:endCxn id="27" idx="2"/>
              </p:cNvCxnSpPr>
              <p:nvPr/>
            </p:nvCxnSpPr>
            <p:spPr>
              <a:xfrm>
                <a:off x="6446482" y="2330549"/>
                <a:ext cx="1466835" cy="1622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BAD7BC2-309B-93E3-CB00-9007E75242A0}"/>
                  </a:ext>
                </a:extLst>
              </p:cNvPr>
              <p:cNvCxnSpPr>
                <a:cxnSpLocks/>
                <a:endCxn id="43" idx="2"/>
              </p:cNvCxnSpPr>
              <p:nvPr/>
            </p:nvCxnSpPr>
            <p:spPr>
              <a:xfrm>
                <a:off x="4796233" y="2348191"/>
                <a:ext cx="1461561" cy="7029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342690E-6E75-C5FE-FEE8-A752DA2BFB0A}"/>
                  </a:ext>
                </a:extLst>
              </p:cNvPr>
              <p:cNvCxnSpPr>
                <a:cxnSpLocks/>
                <a:endCxn id="21" idx="2"/>
              </p:cNvCxnSpPr>
              <p:nvPr/>
            </p:nvCxnSpPr>
            <p:spPr>
              <a:xfrm flipV="1">
                <a:off x="4828436" y="1685502"/>
                <a:ext cx="1434615" cy="13696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BDCA240-B4BA-E584-74AF-62EE1A489C85}"/>
                  </a:ext>
                </a:extLst>
              </p:cNvPr>
              <p:cNvCxnSpPr>
                <a:cxnSpLocks/>
                <a:stCxn id="23" idx="6"/>
                <a:endCxn id="26" idx="2"/>
              </p:cNvCxnSpPr>
              <p:nvPr/>
            </p:nvCxnSpPr>
            <p:spPr>
              <a:xfrm flipV="1">
                <a:off x="6445684" y="1661643"/>
                <a:ext cx="1467633"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84D6F41-E272-F8C4-9659-76D3E2CE1624}"/>
                  </a:ext>
                </a:extLst>
              </p:cNvPr>
              <p:cNvCxnSpPr>
                <a:cxnSpLocks/>
                <a:stCxn id="19" idx="6"/>
                <a:endCxn id="43" idx="2"/>
              </p:cNvCxnSpPr>
              <p:nvPr/>
            </p:nvCxnSpPr>
            <p:spPr>
              <a:xfrm flipV="1">
                <a:off x="4820893" y="3051143"/>
                <a:ext cx="1436901" cy="1349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E628F63-D160-3AD1-8707-CCB02FE9F289}"/>
                  </a:ext>
                </a:extLst>
              </p:cNvPr>
              <p:cNvCxnSpPr>
                <a:cxnSpLocks/>
                <a:stCxn id="20" idx="6"/>
                <a:endCxn id="22" idx="2"/>
              </p:cNvCxnSpPr>
              <p:nvPr/>
            </p:nvCxnSpPr>
            <p:spPr>
              <a:xfrm flipV="1">
                <a:off x="4808950" y="2330549"/>
                <a:ext cx="1449642" cy="27552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BBF452E-72EF-1731-EC2A-7CD21203A1E8}"/>
                  </a:ext>
                </a:extLst>
              </p:cNvPr>
              <p:cNvCxnSpPr>
                <a:cxnSpLocks/>
                <a:stCxn id="19" idx="6"/>
              </p:cNvCxnSpPr>
              <p:nvPr/>
            </p:nvCxnSpPr>
            <p:spPr>
              <a:xfrm>
                <a:off x="4820893" y="4400671"/>
                <a:ext cx="1440025" cy="69448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012FF79-56DA-4617-BBA9-E8ABE98667F8}"/>
                  </a:ext>
                </a:extLst>
              </p:cNvPr>
              <p:cNvCxnSpPr>
                <a:cxnSpLocks/>
                <a:stCxn id="23" idx="6"/>
                <a:endCxn id="28" idx="2"/>
              </p:cNvCxnSpPr>
              <p:nvPr/>
            </p:nvCxnSpPr>
            <p:spPr>
              <a:xfrm flipV="1">
                <a:off x="6445684" y="3031527"/>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1E97043-30B5-8AA6-850B-D252A254D26D}"/>
                  </a:ext>
                </a:extLst>
              </p:cNvPr>
              <p:cNvCxnSpPr>
                <a:cxnSpLocks/>
                <a:stCxn id="22" idx="6"/>
                <a:endCxn id="28" idx="2"/>
              </p:cNvCxnSpPr>
              <p:nvPr/>
            </p:nvCxnSpPr>
            <p:spPr>
              <a:xfrm>
                <a:off x="6446482" y="2330549"/>
                <a:ext cx="1466835" cy="70097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FD5FE27-22F4-9FAB-C2C4-6E1F03F64C79}"/>
                  </a:ext>
                </a:extLst>
              </p:cNvPr>
              <p:cNvCxnSpPr>
                <a:cxnSpLocks/>
                <a:stCxn id="23" idx="6"/>
                <a:endCxn id="30" idx="2"/>
              </p:cNvCxnSpPr>
              <p:nvPr/>
            </p:nvCxnSpPr>
            <p:spPr>
              <a:xfrm>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DFC08AB-D552-72F9-7CF6-2DDC019B242B}"/>
                  </a:ext>
                </a:extLst>
              </p:cNvPr>
              <p:cNvCxnSpPr>
                <a:cxnSpLocks/>
                <a:stCxn id="21" idx="6"/>
              </p:cNvCxnSpPr>
              <p:nvPr/>
            </p:nvCxnSpPr>
            <p:spPr>
              <a:xfrm>
                <a:off x="6450941" y="1685502"/>
                <a:ext cx="1437806" cy="65426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ACA2BEE-FE7B-03EF-C78F-775A9AE02DDC}"/>
                  </a:ext>
                </a:extLst>
              </p:cNvPr>
              <p:cNvCxnSpPr>
                <a:cxnSpLocks/>
                <a:stCxn id="19" idx="6"/>
                <a:endCxn id="24" idx="2"/>
              </p:cNvCxnSpPr>
              <p:nvPr/>
            </p:nvCxnSpPr>
            <p:spPr>
              <a:xfrm>
                <a:off x="4820893" y="4400671"/>
                <a:ext cx="1436901" cy="37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137A0A8-FE58-FF1A-3A5A-D7CAF9D4D819}"/>
                  </a:ext>
                </a:extLst>
              </p:cNvPr>
              <p:cNvCxnSpPr>
                <a:cxnSpLocks/>
                <a:endCxn id="23" idx="2"/>
              </p:cNvCxnSpPr>
              <p:nvPr/>
            </p:nvCxnSpPr>
            <p:spPr>
              <a:xfrm flipV="1">
                <a:off x="4803693" y="3716284"/>
                <a:ext cx="1454101" cy="25791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442C0E3-878A-D390-02BE-3EEE20CA2CFC}"/>
                  </a:ext>
                </a:extLst>
              </p:cNvPr>
              <p:cNvCxnSpPr>
                <a:cxnSpLocks/>
                <a:endCxn id="25" idx="2"/>
              </p:cNvCxnSpPr>
              <p:nvPr/>
            </p:nvCxnSpPr>
            <p:spPr>
              <a:xfrm flipV="1">
                <a:off x="4802687" y="5085798"/>
                <a:ext cx="1455107" cy="665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91EC238-0581-5685-3420-56A587582BE9}"/>
                  </a:ext>
                </a:extLst>
              </p:cNvPr>
              <p:cNvCxnSpPr>
                <a:cxnSpLocks/>
                <a:stCxn id="48" idx="7"/>
                <a:endCxn id="24" idx="2"/>
              </p:cNvCxnSpPr>
              <p:nvPr/>
            </p:nvCxnSpPr>
            <p:spPr>
              <a:xfrm flipV="1">
                <a:off x="4790160" y="4401041"/>
                <a:ext cx="1467634" cy="130345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1C35B3E-65C6-3BEC-6700-D8CF6F064FF6}"/>
                  </a:ext>
                </a:extLst>
              </p:cNvPr>
              <p:cNvCxnSpPr>
                <a:cxnSpLocks/>
                <a:stCxn id="24" idx="6"/>
              </p:cNvCxnSpPr>
              <p:nvPr/>
            </p:nvCxnSpPr>
            <p:spPr>
              <a:xfrm>
                <a:off x="6445684" y="4401041"/>
                <a:ext cx="14848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B1A06DF-E316-4E2E-9ED2-34747529BCDD}"/>
                  </a:ext>
                </a:extLst>
              </p:cNvPr>
              <p:cNvCxnSpPr>
                <a:cxnSpLocks/>
                <a:endCxn id="31" idx="2"/>
              </p:cNvCxnSpPr>
              <p:nvPr/>
            </p:nvCxnSpPr>
            <p:spPr>
              <a:xfrm>
                <a:off x="6462365" y="1683302"/>
                <a:ext cx="1450952" cy="34024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D4BBBF0-4D1A-092B-A36A-1752FABB3595}"/>
                  </a:ext>
                </a:extLst>
              </p:cNvPr>
              <p:cNvCxnSpPr>
                <a:cxnSpLocks/>
                <a:stCxn id="43" idx="6"/>
              </p:cNvCxnSpPr>
              <p:nvPr/>
            </p:nvCxnSpPr>
            <p:spPr>
              <a:xfrm>
                <a:off x="6445684" y="3051143"/>
                <a:ext cx="1471453" cy="66763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019EDC5-6BC4-9745-733F-CB1DDA0B0C59}"/>
                  </a:ext>
                </a:extLst>
              </p:cNvPr>
              <p:cNvCxnSpPr>
                <a:cxnSpLocks/>
                <a:endCxn id="29" idx="3"/>
              </p:cNvCxnSpPr>
              <p:nvPr/>
            </p:nvCxnSpPr>
            <p:spPr>
              <a:xfrm flipV="1">
                <a:off x="6443222" y="3782713"/>
                <a:ext cx="1497611" cy="129327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FDB4874-A4E7-8A3B-60CA-384667F0786B}"/>
                  </a:ext>
                </a:extLst>
              </p:cNvPr>
              <p:cNvCxnSpPr>
                <a:cxnSpLocks/>
                <a:stCxn id="40" idx="6"/>
                <a:endCxn id="20" idx="2"/>
              </p:cNvCxnSpPr>
              <p:nvPr/>
            </p:nvCxnSpPr>
            <p:spPr>
              <a:xfrm flipV="1">
                <a:off x="3218073" y="5085798"/>
                <a:ext cx="1402987" cy="382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5C5BD07-7642-6BEB-D74F-234D350CF0EE}"/>
                  </a:ext>
                </a:extLst>
              </p:cNvPr>
              <p:cNvCxnSpPr>
                <a:cxnSpLocks/>
                <a:stCxn id="20" idx="6"/>
                <a:endCxn id="25" idx="2"/>
              </p:cNvCxnSpPr>
              <p:nvPr/>
            </p:nvCxnSpPr>
            <p:spPr>
              <a:xfrm>
                <a:off x="4808950" y="5085798"/>
                <a:ext cx="1448844"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04F7E91-7A13-668C-5ED1-7D018A1B9624}"/>
                  </a:ext>
                </a:extLst>
              </p:cNvPr>
              <p:cNvCxnSpPr>
                <a:cxnSpLocks/>
                <a:stCxn id="48" idx="6"/>
                <a:endCxn id="88" idx="2"/>
              </p:cNvCxnSpPr>
              <p:nvPr/>
            </p:nvCxnSpPr>
            <p:spPr>
              <a:xfrm>
                <a:off x="4817676" y="5770925"/>
                <a:ext cx="1435120" cy="2011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04946BF4-6447-50EC-7C14-3B2B180332C4}"/>
                  </a:ext>
                </a:extLst>
              </p:cNvPr>
              <p:cNvSpPr/>
              <p:nvPr/>
            </p:nvSpPr>
            <p:spPr>
              <a:xfrm>
                <a:off x="6252796" y="56970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a:extLst>
                  <a:ext uri="{FF2B5EF4-FFF2-40B4-BE49-F238E27FC236}">
                    <a16:creationId xmlns:a16="http://schemas.microsoft.com/office/drawing/2014/main" id="{060E7865-9203-B9A0-0545-EC2DD861F0FB}"/>
                  </a:ext>
                </a:extLst>
              </p:cNvPr>
              <p:cNvCxnSpPr>
                <a:cxnSpLocks/>
                <a:stCxn id="48" idx="6"/>
                <a:endCxn id="90" idx="2"/>
              </p:cNvCxnSpPr>
              <p:nvPr/>
            </p:nvCxnSpPr>
            <p:spPr>
              <a:xfrm>
                <a:off x="4817676" y="5770925"/>
                <a:ext cx="1436945" cy="5085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0" name="Oval 89">
                <a:extLst>
                  <a:ext uri="{FF2B5EF4-FFF2-40B4-BE49-F238E27FC236}">
                    <a16:creationId xmlns:a16="http://schemas.microsoft.com/office/drawing/2014/main" id="{D0B595AD-5EDE-B459-B606-AEC9184F4695}"/>
                  </a:ext>
                </a:extLst>
              </p:cNvPr>
              <p:cNvSpPr/>
              <p:nvPr/>
            </p:nvSpPr>
            <p:spPr>
              <a:xfrm>
                <a:off x="6254621" y="618552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1" name="Straight Connector 90">
                <a:extLst>
                  <a:ext uri="{FF2B5EF4-FFF2-40B4-BE49-F238E27FC236}">
                    <a16:creationId xmlns:a16="http://schemas.microsoft.com/office/drawing/2014/main" id="{E8EC3786-66B5-B265-4171-1766349549C6}"/>
                  </a:ext>
                </a:extLst>
              </p:cNvPr>
              <p:cNvCxnSpPr>
                <a:cxnSpLocks/>
                <a:endCxn id="25" idx="2"/>
              </p:cNvCxnSpPr>
              <p:nvPr/>
            </p:nvCxnSpPr>
            <p:spPr>
              <a:xfrm flipV="1">
                <a:off x="4838479" y="5085798"/>
                <a:ext cx="1419315" cy="118416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FA22B67-1ACC-CB47-F06D-DB05A9D6977A}"/>
                  </a:ext>
                </a:extLst>
              </p:cNvPr>
              <p:cNvCxnSpPr>
                <a:cxnSpLocks/>
                <a:endCxn id="90" idx="2"/>
              </p:cNvCxnSpPr>
              <p:nvPr/>
            </p:nvCxnSpPr>
            <p:spPr>
              <a:xfrm>
                <a:off x="4832765" y="6279314"/>
                <a:ext cx="142185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E1572697-1BDF-F44C-B465-C35CE909E63B}"/>
                  </a:ext>
                </a:extLst>
              </p:cNvPr>
              <p:cNvSpPr/>
              <p:nvPr/>
            </p:nvSpPr>
            <p:spPr>
              <a:xfrm>
                <a:off x="7907694" y="565699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99EDD49E-95D2-A695-32D5-528CE1183859}"/>
                  </a:ext>
                </a:extLst>
              </p:cNvPr>
              <p:cNvSpPr/>
              <p:nvPr/>
            </p:nvSpPr>
            <p:spPr>
              <a:xfrm>
                <a:off x="7899377" y="618536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Straight Connector 94">
                <a:extLst>
                  <a:ext uri="{FF2B5EF4-FFF2-40B4-BE49-F238E27FC236}">
                    <a16:creationId xmlns:a16="http://schemas.microsoft.com/office/drawing/2014/main" id="{10612655-F081-2782-8C92-ECD8A2B7D962}"/>
                  </a:ext>
                </a:extLst>
              </p:cNvPr>
              <p:cNvCxnSpPr>
                <a:cxnSpLocks/>
                <a:stCxn id="90" idx="6"/>
                <a:endCxn id="94" idx="2"/>
              </p:cNvCxnSpPr>
              <p:nvPr/>
            </p:nvCxnSpPr>
            <p:spPr>
              <a:xfrm flipV="1">
                <a:off x="6442511" y="6279314"/>
                <a:ext cx="145686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5AF3451-65F1-7809-8312-5C57E17C853E}"/>
                  </a:ext>
                </a:extLst>
              </p:cNvPr>
              <p:cNvCxnSpPr>
                <a:cxnSpLocks/>
                <a:stCxn id="25" idx="6"/>
                <a:endCxn id="31" idx="2"/>
              </p:cNvCxnSpPr>
              <p:nvPr/>
            </p:nvCxnSpPr>
            <p:spPr>
              <a:xfrm>
                <a:off x="6445684" y="5085798"/>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D1690A2-E108-6B57-B0E8-9C49E78295EB}"/>
                  </a:ext>
                </a:extLst>
              </p:cNvPr>
              <p:cNvCxnSpPr>
                <a:cxnSpLocks/>
                <a:stCxn id="25" idx="6"/>
                <a:endCxn id="94" idx="2"/>
              </p:cNvCxnSpPr>
              <p:nvPr/>
            </p:nvCxnSpPr>
            <p:spPr>
              <a:xfrm>
                <a:off x="6445684" y="5085798"/>
                <a:ext cx="1453693" cy="119351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7EDB81E-C2E5-7FDF-0647-81AC89A15D88}"/>
                  </a:ext>
                </a:extLst>
              </p:cNvPr>
              <p:cNvCxnSpPr>
                <a:cxnSpLocks/>
                <a:stCxn id="88" idx="6"/>
                <a:endCxn id="30" idx="2"/>
              </p:cNvCxnSpPr>
              <p:nvPr/>
            </p:nvCxnSpPr>
            <p:spPr>
              <a:xfrm flipV="1">
                <a:off x="6440686" y="4401041"/>
                <a:ext cx="1472631" cy="13899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7B7DEF7-C866-4556-F7E8-D89364632AC3}"/>
                  </a:ext>
                </a:extLst>
              </p:cNvPr>
              <p:cNvCxnSpPr>
                <a:cxnSpLocks/>
                <a:stCxn id="90" idx="6"/>
                <a:endCxn id="28" idx="2"/>
              </p:cNvCxnSpPr>
              <p:nvPr/>
            </p:nvCxnSpPr>
            <p:spPr>
              <a:xfrm flipV="1">
                <a:off x="6442511" y="3031527"/>
                <a:ext cx="1470806" cy="32479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02C1912-EC3B-72D3-3C39-A56DAC10409B}"/>
                  </a:ext>
                </a:extLst>
              </p:cNvPr>
              <p:cNvCxnSpPr>
                <a:cxnSpLocks/>
                <a:stCxn id="90" idx="6"/>
                <a:endCxn id="93" idx="2"/>
              </p:cNvCxnSpPr>
              <p:nvPr/>
            </p:nvCxnSpPr>
            <p:spPr>
              <a:xfrm flipV="1">
                <a:off x="6442511" y="5750939"/>
                <a:ext cx="1465183" cy="528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5AF8707A-5ED8-ADCB-AC7D-2E3EE15A6F40}"/>
                  </a:ext>
                </a:extLst>
              </p:cNvPr>
              <p:cNvCxnSpPr>
                <a:cxnSpLocks/>
                <a:stCxn id="90" idx="6"/>
                <a:endCxn id="31" idx="2"/>
              </p:cNvCxnSpPr>
              <p:nvPr/>
            </p:nvCxnSpPr>
            <p:spPr>
              <a:xfrm flipV="1">
                <a:off x="6442511" y="5085798"/>
                <a:ext cx="1470806" cy="119366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D86556C-1B2F-EE69-0E71-B0A8B4FCE676}"/>
                  </a:ext>
                </a:extLst>
              </p:cNvPr>
              <p:cNvCxnSpPr>
                <a:cxnSpLocks/>
                <a:stCxn id="18" idx="5"/>
                <a:endCxn id="21" idx="2"/>
              </p:cNvCxnSpPr>
              <p:nvPr/>
            </p:nvCxnSpPr>
            <p:spPr>
              <a:xfrm flipV="1">
                <a:off x="4791448" y="1685502"/>
                <a:ext cx="1471603" cy="20964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8A8D382C-8B43-219F-A2D0-5C64A2735B73}"/>
                  </a:ext>
                </a:extLst>
              </p:cNvPr>
              <p:cNvCxnSpPr>
                <a:cxnSpLocks/>
                <a:stCxn id="43" idx="2"/>
                <a:endCxn id="15" idx="6"/>
              </p:cNvCxnSpPr>
              <p:nvPr/>
            </p:nvCxnSpPr>
            <p:spPr>
              <a:xfrm flipH="1" flipV="1">
                <a:off x="4811574" y="1661643"/>
                <a:ext cx="1446220" cy="13895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713EA00-F128-2217-9A82-16440C9D0E6A}"/>
                  </a:ext>
                </a:extLst>
              </p:cNvPr>
              <p:cNvCxnSpPr>
                <a:cxnSpLocks/>
                <a:stCxn id="23" idx="2"/>
                <a:endCxn id="15" idx="6"/>
              </p:cNvCxnSpPr>
              <p:nvPr/>
            </p:nvCxnSpPr>
            <p:spPr>
              <a:xfrm flipH="1" flipV="1">
                <a:off x="4811574" y="1661643"/>
                <a:ext cx="1446220"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3883C46-A7B1-B86B-D0EF-2B6E3EE670B8}"/>
                  </a:ext>
                </a:extLst>
              </p:cNvPr>
              <p:cNvCxnSpPr>
                <a:cxnSpLocks/>
                <a:stCxn id="24" idx="2"/>
                <a:endCxn id="16" idx="6"/>
              </p:cNvCxnSpPr>
              <p:nvPr/>
            </p:nvCxnSpPr>
            <p:spPr>
              <a:xfrm flipH="1" flipV="1">
                <a:off x="4808950" y="2346770"/>
                <a:ext cx="1448844" cy="20542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CF0A6AF-2B11-565F-B875-E9AF96E76481}"/>
                  </a:ext>
                </a:extLst>
              </p:cNvPr>
              <p:cNvCxnSpPr>
                <a:cxnSpLocks/>
                <a:stCxn id="17" idx="6"/>
                <a:endCxn id="23" idx="2"/>
              </p:cNvCxnSpPr>
              <p:nvPr/>
            </p:nvCxnSpPr>
            <p:spPr>
              <a:xfrm>
                <a:off x="4808950" y="3031527"/>
                <a:ext cx="1448844"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6B8C8B6-3E59-2ED9-2C39-CE816006839E}"/>
                  </a:ext>
                </a:extLst>
              </p:cNvPr>
              <p:cNvCxnSpPr>
                <a:cxnSpLocks/>
                <a:stCxn id="24" idx="6"/>
                <a:endCxn id="29" idx="2"/>
              </p:cNvCxnSpPr>
              <p:nvPr/>
            </p:nvCxnSpPr>
            <p:spPr>
              <a:xfrm flipV="1">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8C8D9ED-A832-D0C4-B43E-754A11CC150C}"/>
                  </a:ext>
                </a:extLst>
              </p:cNvPr>
              <p:cNvCxnSpPr>
                <a:cxnSpLocks/>
                <a:endCxn id="27" idx="2"/>
              </p:cNvCxnSpPr>
              <p:nvPr/>
            </p:nvCxnSpPr>
            <p:spPr>
              <a:xfrm flipV="1">
                <a:off x="6452408" y="2346770"/>
                <a:ext cx="1460909" cy="2051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4408BC7-101A-B67B-FFE0-422B2B24E323}"/>
                  </a:ext>
                </a:extLst>
              </p:cNvPr>
              <p:cNvCxnSpPr>
                <a:cxnSpLocks/>
                <a:stCxn id="18" idx="6"/>
                <a:endCxn id="24" idx="2"/>
              </p:cNvCxnSpPr>
              <p:nvPr/>
            </p:nvCxnSpPr>
            <p:spPr>
              <a:xfrm>
                <a:off x="4818964" y="3715544"/>
                <a:ext cx="1438830" cy="68549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C83931C-5B51-DDBB-FAE8-1206EE7684B5}"/>
                  </a:ext>
                </a:extLst>
              </p:cNvPr>
              <p:cNvCxnSpPr>
                <a:cxnSpLocks/>
                <a:stCxn id="15" idx="6"/>
                <a:endCxn id="21" idx="2"/>
              </p:cNvCxnSpPr>
              <p:nvPr/>
            </p:nvCxnSpPr>
            <p:spPr>
              <a:xfrm>
                <a:off x="4811574" y="1661643"/>
                <a:ext cx="1451477"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4BE8A1D-3785-7220-0B23-A14091154F14}"/>
                  </a:ext>
                </a:extLst>
              </p:cNvPr>
              <p:cNvCxnSpPr>
                <a:cxnSpLocks/>
                <a:stCxn id="21" idx="6"/>
                <a:endCxn id="26" idx="2"/>
              </p:cNvCxnSpPr>
              <p:nvPr/>
            </p:nvCxnSpPr>
            <p:spPr>
              <a:xfrm flipV="1">
                <a:off x="6450941" y="1661643"/>
                <a:ext cx="1462376"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D521292-233F-57DD-58C5-BD46DCD2B6BB}"/>
                  </a:ext>
                </a:extLst>
              </p:cNvPr>
              <p:cNvCxnSpPr>
                <a:cxnSpLocks/>
                <a:stCxn id="16" idx="6"/>
                <a:endCxn id="21" idx="2"/>
              </p:cNvCxnSpPr>
              <p:nvPr/>
            </p:nvCxnSpPr>
            <p:spPr>
              <a:xfrm flipV="1">
                <a:off x="4808950" y="1685502"/>
                <a:ext cx="1454101"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C288B41-C57F-00A7-20FC-6EB287116DDF}"/>
                  </a:ext>
                </a:extLst>
              </p:cNvPr>
              <p:cNvCxnSpPr>
                <a:cxnSpLocks/>
                <a:stCxn id="22" idx="6"/>
                <a:endCxn id="26" idx="2"/>
              </p:cNvCxnSpPr>
              <p:nvPr/>
            </p:nvCxnSpPr>
            <p:spPr>
              <a:xfrm flipV="1">
                <a:off x="6446482" y="1661643"/>
                <a:ext cx="1466835"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DD4AC99-F3E8-00CB-781B-2B2D5F7B527D}"/>
                  </a:ext>
                </a:extLst>
              </p:cNvPr>
              <p:cNvCxnSpPr>
                <a:cxnSpLocks/>
                <a:stCxn id="23" idx="6"/>
                <a:endCxn id="29" idx="2"/>
              </p:cNvCxnSpPr>
              <p:nvPr/>
            </p:nvCxnSpPr>
            <p:spPr>
              <a:xfrm>
                <a:off x="6445684" y="3716284"/>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15" name="Rectangle: Rounded Corners 114">
              <a:extLst>
                <a:ext uri="{FF2B5EF4-FFF2-40B4-BE49-F238E27FC236}">
                  <a16:creationId xmlns:a16="http://schemas.microsoft.com/office/drawing/2014/main" id="{E31AEB13-6F71-7BB8-EC01-0094EDDCE9EF}"/>
                </a:ext>
              </a:extLst>
            </p:cNvPr>
            <p:cNvSpPr/>
            <p:nvPr/>
          </p:nvSpPr>
          <p:spPr>
            <a:xfrm>
              <a:off x="5922502" y="1199071"/>
              <a:ext cx="238537" cy="4975689"/>
            </a:xfrm>
            <a:prstGeom prst="roundRect">
              <a:avLst/>
            </a:prstGeom>
            <a:noFill/>
            <a:ln w="38100">
              <a:solidFill>
                <a:srgbClr val="6FB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6" name="Rectangle: Rounded Corners 115">
              <a:extLst>
                <a:ext uri="{FF2B5EF4-FFF2-40B4-BE49-F238E27FC236}">
                  <a16:creationId xmlns:a16="http://schemas.microsoft.com/office/drawing/2014/main" id="{566224DD-3EE2-D9AB-6C1B-88EEEF62C11F}"/>
                </a:ext>
              </a:extLst>
            </p:cNvPr>
            <p:cNvSpPr/>
            <p:nvPr/>
          </p:nvSpPr>
          <p:spPr>
            <a:xfrm>
              <a:off x="4321963" y="1199071"/>
              <a:ext cx="238537" cy="4975689"/>
            </a:xfrm>
            <a:prstGeom prst="roundRect">
              <a:avLst/>
            </a:prstGeom>
            <a:noFill/>
            <a:ln w="38100">
              <a:solidFill>
                <a:srgbClr val="6FB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9" name="Left Bracket 118">
            <a:extLst>
              <a:ext uri="{FF2B5EF4-FFF2-40B4-BE49-F238E27FC236}">
                <a16:creationId xmlns:a16="http://schemas.microsoft.com/office/drawing/2014/main" id="{233925E1-E588-0984-8222-A19503C0A933}"/>
              </a:ext>
            </a:extLst>
          </p:cNvPr>
          <p:cNvSpPr/>
          <p:nvPr/>
        </p:nvSpPr>
        <p:spPr>
          <a:xfrm rot="5400000">
            <a:off x="4906435" y="920372"/>
            <a:ext cx="171366" cy="1291888"/>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0" name="TextBox 119">
            <a:extLst>
              <a:ext uri="{FF2B5EF4-FFF2-40B4-BE49-F238E27FC236}">
                <a16:creationId xmlns:a16="http://schemas.microsoft.com/office/drawing/2014/main" id="{B5D58884-A7F6-3E28-E769-F52A5874497C}"/>
              </a:ext>
            </a:extLst>
          </p:cNvPr>
          <p:cNvSpPr txBox="1"/>
          <p:nvPr/>
        </p:nvSpPr>
        <p:spPr>
          <a:xfrm>
            <a:off x="4245992" y="1083623"/>
            <a:ext cx="1539953" cy="369332"/>
          </a:xfrm>
          <a:prstGeom prst="rect">
            <a:avLst/>
          </a:prstGeom>
          <a:noFill/>
        </p:spPr>
        <p:txBody>
          <a:bodyPr wrap="square" rtlCol="0">
            <a:spAutoFit/>
          </a:bodyPr>
          <a:lstStyle/>
          <a:p>
            <a:pPr algn="ctr"/>
            <a:r>
              <a:rPr lang="nl-BE"/>
              <a:t>ENCODEREN</a:t>
            </a:r>
            <a:endParaRPr lang="en-GB"/>
          </a:p>
        </p:txBody>
      </p:sp>
      <p:sp>
        <p:nvSpPr>
          <p:cNvPr id="121" name="TextBox 120">
            <a:extLst>
              <a:ext uri="{FF2B5EF4-FFF2-40B4-BE49-F238E27FC236}">
                <a16:creationId xmlns:a16="http://schemas.microsoft.com/office/drawing/2014/main" id="{A8F19251-3627-DE56-F2B5-4F2C54541CB2}"/>
              </a:ext>
            </a:extLst>
          </p:cNvPr>
          <p:cNvSpPr txBox="1"/>
          <p:nvPr/>
        </p:nvSpPr>
        <p:spPr>
          <a:xfrm>
            <a:off x="1182729" y="5805883"/>
            <a:ext cx="3833239" cy="646331"/>
          </a:xfrm>
          <a:prstGeom prst="rect">
            <a:avLst/>
          </a:prstGeom>
          <a:noFill/>
        </p:spPr>
        <p:txBody>
          <a:bodyPr wrap="square" rtlCol="0">
            <a:spAutoFit/>
          </a:bodyPr>
          <a:lstStyle/>
          <a:p>
            <a:r>
              <a:rPr lang="nl-BE"/>
              <a:t>Het neurale netwerk heeft taal geleerd door </a:t>
            </a:r>
            <a:r>
              <a:rPr lang="nl-BE" b="1">
                <a:solidFill>
                  <a:srgbClr val="6FBFB5"/>
                </a:solidFill>
              </a:rPr>
              <a:t>woordvectoren</a:t>
            </a:r>
            <a:r>
              <a:rPr lang="nl-BE"/>
              <a:t> te berekenen.</a:t>
            </a:r>
            <a:endParaRPr lang="en-GB"/>
          </a:p>
        </p:txBody>
      </p:sp>
      <p:cxnSp>
        <p:nvCxnSpPr>
          <p:cNvPr id="123" name="Straight Arrow Connector 122">
            <a:extLst>
              <a:ext uri="{FF2B5EF4-FFF2-40B4-BE49-F238E27FC236}">
                <a16:creationId xmlns:a16="http://schemas.microsoft.com/office/drawing/2014/main" id="{02FF6822-D672-DF97-A5BF-D8641F253DD2}"/>
              </a:ext>
            </a:extLst>
          </p:cNvPr>
          <p:cNvCxnSpPr>
            <a:cxnSpLocks/>
            <a:stCxn id="121" idx="3"/>
            <a:endCxn id="124" idx="1"/>
          </p:cNvCxnSpPr>
          <p:nvPr/>
        </p:nvCxnSpPr>
        <p:spPr>
          <a:xfrm flipV="1">
            <a:off x="5015968" y="6108521"/>
            <a:ext cx="2735030" cy="20528"/>
          </a:xfrm>
          <a:prstGeom prst="straightConnector1">
            <a:avLst/>
          </a:prstGeom>
          <a:ln w="38100">
            <a:solidFill>
              <a:srgbClr val="6FBFB5"/>
            </a:solidFill>
            <a:tailEnd type="triangle"/>
          </a:ln>
        </p:spPr>
        <p:style>
          <a:lnRef idx="1">
            <a:schemeClr val="accent1"/>
          </a:lnRef>
          <a:fillRef idx="0">
            <a:schemeClr val="accent1"/>
          </a:fillRef>
          <a:effectRef idx="0">
            <a:schemeClr val="accent1"/>
          </a:effectRef>
          <a:fontRef idx="minor">
            <a:schemeClr val="tx1"/>
          </a:fontRef>
        </p:style>
      </p:cxnSp>
      <p:sp>
        <p:nvSpPr>
          <p:cNvPr id="124" name="TextBox 123">
            <a:extLst>
              <a:ext uri="{FF2B5EF4-FFF2-40B4-BE49-F238E27FC236}">
                <a16:creationId xmlns:a16="http://schemas.microsoft.com/office/drawing/2014/main" id="{A12BEE43-8AEA-032C-3988-18B9D8967F45}"/>
              </a:ext>
            </a:extLst>
          </p:cNvPr>
          <p:cNvSpPr txBox="1"/>
          <p:nvPr/>
        </p:nvSpPr>
        <p:spPr>
          <a:xfrm>
            <a:off x="7750998" y="5785356"/>
            <a:ext cx="3953723" cy="646330"/>
          </a:xfrm>
          <a:prstGeom prst="rect">
            <a:avLst/>
          </a:prstGeom>
          <a:noFill/>
        </p:spPr>
        <p:txBody>
          <a:bodyPr wrap="square" rtlCol="0">
            <a:spAutoFit/>
          </a:bodyPr>
          <a:lstStyle/>
          <a:p>
            <a:r>
              <a:rPr lang="nl-BE"/>
              <a:t>Training in het bepalen van de </a:t>
            </a:r>
            <a:r>
              <a:rPr lang="nl-BE" b="1"/>
              <a:t>waarschijnlijkheid</a:t>
            </a:r>
            <a:r>
              <a:rPr lang="nl-BE"/>
              <a:t>. </a:t>
            </a:r>
            <a:endParaRPr lang="en-GB"/>
          </a:p>
        </p:txBody>
      </p:sp>
      <p:sp>
        <p:nvSpPr>
          <p:cNvPr id="136" name="Cloud 135">
            <a:extLst>
              <a:ext uri="{FF2B5EF4-FFF2-40B4-BE49-F238E27FC236}">
                <a16:creationId xmlns:a16="http://schemas.microsoft.com/office/drawing/2014/main" id="{86D44FE8-923B-72C1-F924-94FC4487FF38}"/>
              </a:ext>
            </a:extLst>
          </p:cNvPr>
          <p:cNvSpPr/>
          <p:nvPr/>
        </p:nvSpPr>
        <p:spPr>
          <a:xfrm>
            <a:off x="1201561" y="1676445"/>
            <a:ext cx="2249340" cy="1657605"/>
          </a:xfrm>
          <a:prstGeom prst="cloud">
            <a:avLst/>
          </a:prstGeom>
          <a:noFill/>
          <a:ln w="38100">
            <a:solidFill>
              <a:srgbClr val="F090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highlight>
                <a:srgbClr val="F09006"/>
              </a:highlight>
            </a:endParaRPr>
          </a:p>
        </p:txBody>
      </p:sp>
      <p:sp>
        <p:nvSpPr>
          <p:cNvPr id="125" name="Left Bracket 124">
            <a:extLst>
              <a:ext uri="{FF2B5EF4-FFF2-40B4-BE49-F238E27FC236}">
                <a16:creationId xmlns:a16="http://schemas.microsoft.com/office/drawing/2014/main" id="{00A4B26F-84EA-FC7A-53AE-9B9D4A32E1A8}"/>
              </a:ext>
            </a:extLst>
          </p:cNvPr>
          <p:cNvSpPr/>
          <p:nvPr/>
        </p:nvSpPr>
        <p:spPr>
          <a:xfrm rot="16200000">
            <a:off x="6891343" y="4605904"/>
            <a:ext cx="179358" cy="1196919"/>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6" name="TextBox 125">
            <a:extLst>
              <a:ext uri="{FF2B5EF4-FFF2-40B4-BE49-F238E27FC236}">
                <a16:creationId xmlns:a16="http://schemas.microsoft.com/office/drawing/2014/main" id="{5BD5A813-D788-2A65-0C43-AB05F0A22561}"/>
              </a:ext>
            </a:extLst>
          </p:cNvPr>
          <p:cNvSpPr txBox="1"/>
          <p:nvPr/>
        </p:nvSpPr>
        <p:spPr>
          <a:xfrm>
            <a:off x="6211045" y="5265354"/>
            <a:ext cx="1539953" cy="369332"/>
          </a:xfrm>
          <a:prstGeom prst="rect">
            <a:avLst/>
          </a:prstGeom>
          <a:noFill/>
        </p:spPr>
        <p:txBody>
          <a:bodyPr wrap="square" rtlCol="0">
            <a:spAutoFit/>
          </a:bodyPr>
          <a:lstStyle/>
          <a:p>
            <a:pPr algn="ctr"/>
            <a:r>
              <a:rPr lang="nl-BE"/>
              <a:t>DECODEREN</a:t>
            </a:r>
            <a:endParaRPr lang="en-GB"/>
          </a:p>
        </p:txBody>
      </p:sp>
      <p:sp>
        <p:nvSpPr>
          <p:cNvPr id="128" name="TextBox 127">
            <a:extLst>
              <a:ext uri="{FF2B5EF4-FFF2-40B4-BE49-F238E27FC236}">
                <a16:creationId xmlns:a16="http://schemas.microsoft.com/office/drawing/2014/main" id="{825CA89E-5A6A-082F-D097-C5AC61B7C03C}"/>
              </a:ext>
            </a:extLst>
          </p:cNvPr>
          <p:cNvSpPr txBox="1"/>
          <p:nvPr/>
        </p:nvSpPr>
        <p:spPr>
          <a:xfrm rot="5400000">
            <a:off x="5575809" y="2635251"/>
            <a:ext cx="2733236" cy="1384995"/>
          </a:xfrm>
          <a:prstGeom prst="rect">
            <a:avLst/>
          </a:prstGeom>
          <a:solidFill>
            <a:srgbClr val="FDDEB1">
              <a:alpha val="62000"/>
            </a:srgbClr>
          </a:solidFill>
        </p:spPr>
        <p:txBody>
          <a:bodyPr wrap="square" rtlCol="0">
            <a:spAutoFit/>
          </a:bodyPr>
          <a:lstStyle/>
          <a:p>
            <a:pPr algn="ctr"/>
            <a:endParaRPr lang="nl-BE" sz="1200"/>
          </a:p>
          <a:p>
            <a:pPr algn="ctr"/>
            <a:r>
              <a:rPr lang="nl-BE" sz="2000"/>
              <a:t>Wat is het meest waarschijnlijke volgende woord? </a:t>
            </a:r>
          </a:p>
          <a:p>
            <a:pPr algn="ctr"/>
            <a:endParaRPr lang="nl-BE" sz="1200"/>
          </a:p>
        </p:txBody>
      </p:sp>
      <p:sp>
        <p:nvSpPr>
          <p:cNvPr id="135" name="TextBox 134">
            <a:extLst>
              <a:ext uri="{FF2B5EF4-FFF2-40B4-BE49-F238E27FC236}">
                <a16:creationId xmlns:a16="http://schemas.microsoft.com/office/drawing/2014/main" id="{B0370B5A-BC14-7B0A-D95E-4BEFAB6577A6}"/>
              </a:ext>
            </a:extLst>
          </p:cNvPr>
          <p:cNvSpPr txBox="1"/>
          <p:nvPr/>
        </p:nvSpPr>
        <p:spPr>
          <a:xfrm>
            <a:off x="1642932" y="2096180"/>
            <a:ext cx="1796005" cy="707886"/>
          </a:xfrm>
          <a:prstGeom prst="rect">
            <a:avLst/>
          </a:prstGeom>
          <a:noFill/>
        </p:spPr>
        <p:txBody>
          <a:bodyPr wrap="square" rtlCol="0">
            <a:spAutoFit/>
          </a:bodyPr>
          <a:lstStyle/>
          <a:p>
            <a:r>
              <a:rPr lang="nl-BE" sz="2000"/>
              <a:t>45 terabyte aan data</a:t>
            </a:r>
            <a:endParaRPr lang="en-GB" sz="2000"/>
          </a:p>
        </p:txBody>
      </p:sp>
    </p:spTree>
    <p:extLst>
      <p:ext uri="{BB962C8B-B14F-4D97-AF65-F5344CB8AC3E}">
        <p14:creationId xmlns:p14="http://schemas.microsoft.com/office/powerpoint/2010/main" val="67890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0">
            <a:extLst>
              <a:ext uri="{FF2B5EF4-FFF2-40B4-BE49-F238E27FC236}">
                <a16:creationId xmlns:a16="http://schemas.microsoft.com/office/drawing/2014/main" id="{92C2F479-A8C6-DA82-9826-6E5E55016634}"/>
              </a:ext>
            </a:extLst>
          </p:cNvPr>
          <p:cNvSpPr/>
          <p:nvPr/>
        </p:nvSpPr>
        <p:spPr>
          <a:xfrm>
            <a:off x="6244706" y="4034493"/>
            <a:ext cx="2968992" cy="2396469"/>
          </a:xfrm>
          <a:prstGeom prst="ellipse">
            <a:avLst/>
          </a:prstGeom>
          <a:solidFill>
            <a:srgbClr val="FEF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9" name="Oval 588">
            <a:extLst>
              <a:ext uri="{FF2B5EF4-FFF2-40B4-BE49-F238E27FC236}">
                <a16:creationId xmlns:a16="http://schemas.microsoft.com/office/drawing/2014/main" id="{5991270B-B4E9-549B-1836-98A3752855D2}"/>
              </a:ext>
            </a:extLst>
          </p:cNvPr>
          <p:cNvSpPr/>
          <p:nvPr/>
        </p:nvSpPr>
        <p:spPr>
          <a:xfrm>
            <a:off x="3275714" y="3941294"/>
            <a:ext cx="2968992" cy="2396469"/>
          </a:xfrm>
          <a:prstGeom prst="ellipse">
            <a:avLst/>
          </a:prstGeom>
          <a:solidFill>
            <a:srgbClr val="FEF4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TextBox 94">
            <a:extLst>
              <a:ext uri="{FF2B5EF4-FFF2-40B4-BE49-F238E27FC236}">
                <a16:creationId xmlns:a16="http://schemas.microsoft.com/office/drawing/2014/main" id="{2E8989F3-35FE-A997-3979-07137CF3165C}"/>
              </a:ext>
            </a:extLst>
          </p:cNvPr>
          <p:cNvSpPr txBox="1"/>
          <p:nvPr/>
        </p:nvSpPr>
        <p:spPr>
          <a:xfrm>
            <a:off x="1221455" y="4204206"/>
            <a:ext cx="1971706" cy="646331"/>
          </a:xfrm>
          <a:prstGeom prst="rect">
            <a:avLst/>
          </a:prstGeom>
          <a:noFill/>
        </p:spPr>
        <p:txBody>
          <a:bodyPr wrap="square" rtlCol="0">
            <a:spAutoFit/>
          </a:bodyPr>
          <a:lstStyle/>
          <a:p>
            <a:pPr algn="ctr"/>
            <a:r>
              <a:rPr lang="nl-BE" b="1">
                <a:solidFill>
                  <a:srgbClr val="F09006"/>
                </a:solidFill>
              </a:rPr>
              <a:t>GESUPERVISEERD leren</a:t>
            </a:r>
            <a:endParaRPr lang="en-GB" b="1">
              <a:solidFill>
                <a:srgbClr val="F09006"/>
              </a:solidFill>
            </a:endParaRPr>
          </a:p>
        </p:txBody>
      </p:sp>
      <p:sp>
        <p:nvSpPr>
          <p:cNvPr id="96" name="TextBox 95">
            <a:extLst>
              <a:ext uri="{FF2B5EF4-FFF2-40B4-BE49-F238E27FC236}">
                <a16:creationId xmlns:a16="http://schemas.microsoft.com/office/drawing/2014/main" id="{B86F605F-2ACD-3EAF-355D-952B3F49C869}"/>
              </a:ext>
            </a:extLst>
          </p:cNvPr>
          <p:cNvSpPr txBox="1"/>
          <p:nvPr/>
        </p:nvSpPr>
        <p:spPr>
          <a:xfrm>
            <a:off x="3684451" y="4187119"/>
            <a:ext cx="2195525" cy="646331"/>
          </a:xfrm>
          <a:prstGeom prst="rect">
            <a:avLst/>
          </a:prstGeom>
          <a:noFill/>
        </p:spPr>
        <p:txBody>
          <a:bodyPr wrap="square" rtlCol="0">
            <a:spAutoFit/>
          </a:bodyPr>
          <a:lstStyle/>
          <a:p>
            <a:pPr algn="ctr"/>
            <a:r>
              <a:rPr lang="nl-BE" b="1">
                <a:solidFill>
                  <a:srgbClr val="F09006"/>
                </a:solidFill>
              </a:rPr>
              <a:t>ONGESUPERVISEERD leren</a:t>
            </a:r>
            <a:endParaRPr lang="en-GB" b="1">
              <a:solidFill>
                <a:srgbClr val="F09006"/>
              </a:solidFill>
            </a:endParaRPr>
          </a:p>
        </p:txBody>
      </p:sp>
      <p:sp>
        <p:nvSpPr>
          <p:cNvPr id="97" name="TextBox 96">
            <a:extLst>
              <a:ext uri="{FF2B5EF4-FFF2-40B4-BE49-F238E27FC236}">
                <a16:creationId xmlns:a16="http://schemas.microsoft.com/office/drawing/2014/main" id="{067D7922-8A8E-DC6A-FE13-8DB523F54E0D}"/>
              </a:ext>
            </a:extLst>
          </p:cNvPr>
          <p:cNvSpPr txBox="1"/>
          <p:nvPr/>
        </p:nvSpPr>
        <p:spPr>
          <a:xfrm>
            <a:off x="6939606" y="4302615"/>
            <a:ext cx="1676400" cy="646331"/>
          </a:xfrm>
          <a:prstGeom prst="rect">
            <a:avLst/>
          </a:prstGeom>
          <a:noFill/>
        </p:spPr>
        <p:txBody>
          <a:bodyPr wrap="square" rtlCol="0">
            <a:spAutoFit/>
          </a:bodyPr>
          <a:lstStyle/>
          <a:p>
            <a:pPr algn="ctr"/>
            <a:r>
              <a:rPr lang="nl-BE" b="1">
                <a:solidFill>
                  <a:srgbClr val="F09006"/>
                </a:solidFill>
              </a:rPr>
              <a:t>VERSTERKEND</a:t>
            </a:r>
          </a:p>
          <a:p>
            <a:pPr algn="ctr"/>
            <a:r>
              <a:rPr lang="nl-BE" b="1">
                <a:solidFill>
                  <a:srgbClr val="F09006"/>
                </a:solidFill>
              </a:rPr>
              <a:t>leren</a:t>
            </a:r>
            <a:endParaRPr lang="en-GB" b="1">
              <a:solidFill>
                <a:srgbClr val="F09006"/>
              </a:solidFill>
            </a:endParaRPr>
          </a:p>
        </p:txBody>
      </p:sp>
      <p:cxnSp>
        <p:nvCxnSpPr>
          <p:cNvPr id="101" name="Straight Arrow Connector 100">
            <a:extLst>
              <a:ext uri="{FF2B5EF4-FFF2-40B4-BE49-F238E27FC236}">
                <a16:creationId xmlns:a16="http://schemas.microsoft.com/office/drawing/2014/main" id="{EB00C349-888D-F9ED-61FF-DDCF2FA28608}"/>
              </a:ext>
            </a:extLst>
          </p:cNvPr>
          <p:cNvCxnSpPr>
            <a:cxnSpLocks/>
            <a:stCxn id="21" idx="7"/>
            <a:endCxn id="95" idx="0"/>
          </p:cNvCxnSpPr>
          <p:nvPr/>
        </p:nvCxnSpPr>
        <p:spPr>
          <a:xfrm flipH="1">
            <a:off x="2207308" y="3643638"/>
            <a:ext cx="2585260" cy="560568"/>
          </a:xfrm>
          <a:prstGeom prst="straightConnector1">
            <a:avLst/>
          </a:prstGeom>
          <a:ln>
            <a:solidFill>
              <a:srgbClr val="CB7B05"/>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5116A601-2ED6-F5E4-B5D1-6A1473E8CC27}"/>
              </a:ext>
            </a:extLst>
          </p:cNvPr>
          <p:cNvCxnSpPr>
            <a:cxnSpLocks/>
            <a:stCxn id="21" idx="7"/>
            <a:endCxn id="96" idx="0"/>
          </p:cNvCxnSpPr>
          <p:nvPr/>
        </p:nvCxnSpPr>
        <p:spPr>
          <a:xfrm flipH="1">
            <a:off x="4782214" y="3643638"/>
            <a:ext cx="10354" cy="543481"/>
          </a:xfrm>
          <a:prstGeom prst="straightConnector1">
            <a:avLst/>
          </a:prstGeom>
          <a:ln>
            <a:solidFill>
              <a:srgbClr val="CB7B05"/>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887C9175-D0D6-6714-E11A-592E0C18C3EB}"/>
              </a:ext>
            </a:extLst>
          </p:cNvPr>
          <p:cNvCxnSpPr>
            <a:cxnSpLocks/>
            <a:stCxn id="21" idx="7"/>
            <a:endCxn id="31" idx="0"/>
          </p:cNvCxnSpPr>
          <p:nvPr/>
        </p:nvCxnSpPr>
        <p:spPr>
          <a:xfrm>
            <a:off x="4792568" y="3643638"/>
            <a:ext cx="2936634" cy="390855"/>
          </a:xfrm>
          <a:prstGeom prst="straightConnector1">
            <a:avLst/>
          </a:prstGeom>
          <a:ln>
            <a:solidFill>
              <a:srgbClr val="CB7B05"/>
            </a:solidFill>
            <a:tailEnd type="triangle"/>
          </a:ln>
        </p:spPr>
        <p:style>
          <a:lnRef idx="1">
            <a:schemeClr val="accent1"/>
          </a:lnRef>
          <a:fillRef idx="0">
            <a:schemeClr val="accent1"/>
          </a:fillRef>
          <a:effectRef idx="0">
            <a:schemeClr val="accent1"/>
          </a:effectRef>
          <a:fontRef idx="minor">
            <a:schemeClr val="tx1"/>
          </a:fontRef>
        </p:style>
      </p:cxnSp>
      <p:pic>
        <p:nvPicPr>
          <p:cNvPr id="425" name="Picture 424" descr="A set of icons on a black background&#10;&#10;Description automatically generated">
            <a:extLst>
              <a:ext uri="{FF2B5EF4-FFF2-40B4-BE49-F238E27FC236}">
                <a16:creationId xmlns:a16="http://schemas.microsoft.com/office/drawing/2014/main" id="{AD848BD2-8849-6AA3-A035-5A7E6C43F725}"/>
              </a:ext>
            </a:extLst>
          </p:cNvPr>
          <p:cNvPicPr>
            <a:picLocks noChangeAspect="1"/>
          </p:cNvPicPr>
          <p:nvPr/>
        </p:nvPicPr>
        <p:blipFill rotWithShape="1">
          <a:blip r:embed="rId3">
            <a:extLst>
              <a:ext uri="{28A0092B-C50C-407E-A947-70E740481C1C}">
                <a14:useLocalDpi xmlns:a14="http://schemas.microsoft.com/office/drawing/2010/main" val="0"/>
              </a:ext>
            </a:extLst>
          </a:blip>
          <a:srcRect l="48752" t="6034" r="8298" b="63805"/>
          <a:stretch/>
        </p:blipFill>
        <p:spPr>
          <a:xfrm>
            <a:off x="7230941" y="5128254"/>
            <a:ext cx="996521" cy="989825"/>
          </a:xfrm>
          <a:prstGeom prst="rect">
            <a:avLst/>
          </a:prstGeom>
        </p:spPr>
      </p:pic>
      <p:pic>
        <p:nvPicPr>
          <p:cNvPr id="580" name="Picture 579" descr="A set of icons on a black background&#10;&#10;Description automatically generated">
            <a:extLst>
              <a:ext uri="{FF2B5EF4-FFF2-40B4-BE49-F238E27FC236}">
                <a16:creationId xmlns:a16="http://schemas.microsoft.com/office/drawing/2014/main" id="{8C2B2B8F-2F46-6165-41AF-FDA4B405B48A}"/>
              </a:ext>
            </a:extLst>
          </p:cNvPr>
          <p:cNvPicPr>
            <a:picLocks noChangeAspect="1"/>
          </p:cNvPicPr>
          <p:nvPr/>
        </p:nvPicPr>
        <p:blipFill rotWithShape="1">
          <a:blip r:embed="rId3">
            <a:extLst>
              <a:ext uri="{28A0092B-C50C-407E-A947-70E740481C1C}">
                <a14:useLocalDpi xmlns:a14="http://schemas.microsoft.com/office/drawing/2010/main" val="0"/>
              </a:ext>
            </a:extLst>
          </a:blip>
          <a:srcRect l="2635" t="26521" r="54415" b="54617"/>
          <a:stretch/>
        </p:blipFill>
        <p:spPr>
          <a:xfrm>
            <a:off x="1181679" y="4845329"/>
            <a:ext cx="1970998" cy="1224317"/>
          </a:xfrm>
          <a:prstGeom prst="rect">
            <a:avLst/>
          </a:prstGeom>
        </p:spPr>
      </p:pic>
      <p:pic>
        <p:nvPicPr>
          <p:cNvPr id="581" name="Picture 580" descr="A set of icons on a black background&#10;&#10;Description automatically generated">
            <a:extLst>
              <a:ext uri="{FF2B5EF4-FFF2-40B4-BE49-F238E27FC236}">
                <a16:creationId xmlns:a16="http://schemas.microsoft.com/office/drawing/2014/main" id="{28A54430-2C80-1A57-9E32-FA00E595129C}"/>
              </a:ext>
            </a:extLst>
          </p:cNvPr>
          <p:cNvPicPr>
            <a:picLocks noChangeAspect="1"/>
          </p:cNvPicPr>
          <p:nvPr/>
        </p:nvPicPr>
        <p:blipFill rotWithShape="1">
          <a:blip r:embed="rId3">
            <a:extLst>
              <a:ext uri="{28A0092B-C50C-407E-A947-70E740481C1C}">
                <a14:useLocalDpi xmlns:a14="http://schemas.microsoft.com/office/drawing/2010/main" val="0"/>
              </a:ext>
            </a:extLst>
          </a:blip>
          <a:srcRect l="48192" t="49254" r="7051" b="21379"/>
          <a:stretch/>
        </p:blipFill>
        <p:spPr>
          <a:xfrm>
            <a:off x="4248525" y="5117897"/>
            <a:ext cx="1077732" cy="1000182"/>
          </a:xfrm>
          <a:prstGeom prst="rect">
            <a:avLst/>
          </a:prstGeom>
        </p:spPr>
      </p:pic>
      <p:grpSp>
        <p:nvGrpSpPr>
          <p:cNvPr id="3" name="Group 2">
            <a:extLst>
              <a:ext uri="{FF2B5EF4-FFF2-40B4-BE49-F238E27FC236}">
                <a16:creationId xmlns:a16="http://schemas.microsoft.com/office/drawing/2014/main" id="{8BBAB44E-A897-147C-711B-452E26E90351}"/>
              </a:ext>
            </a:extLst>
          </p:cNvPr>
          <p:cNvGrpSpPr/>
          <p:nvPr/>
        </p:nvGrpSpPr>
        <p:grpSpPr>
          <a:xfrm>
            <a:off x="458887" y="1029928"/>
            <a:ext cx="1633427" cy="1634441"/>
            <a:chOff x="1359110" y="2306613"/>
            <a:chExt cx="2454095" cy="2469854"/>
          </a:xfrm>
        </p:grpSpPr>
        <p:sp>
          <p:nvSpPr>
            <p:cNvPr id="4" name="Teardrop 3">
              <a:extLst>
                <a:ext uri="{FF2B5EF4-FFF2-40B4-BE49-F238E27FC236}">
                  <a16:creationId xmlns:a16="http://schemas.microsoft.com/office/drawing/2014/main" id="{801D5666-38A6-38A9-602B-53C64DBFBB9C}"/>
                </a:ext>
              </a:extLst>
            </p:cNvPr>
            <p:cNvSpPr/>
            <p:nvPr/>
          </p:nvSpPr>
          <p:spPr>
            <a:xfrm rot="2700000">
              <a:off x="1351231" y="2314492"/>
              <a:ext cx="2469854" cy="2454095"/>
            </a:xfrm>
            <a:prstGeom prst="teardrop">
              <a:avLst>
                <a:gd name="adj" fmla="val 100000"/>
              </a:avLst>
            </a:prstGeom>
            <a:solidFill>
              <a:srgbClr val="FAE81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 name="Freeform: Shape 4">
              <a:extLst>
                <a:ext uri="{FF2B5EF4-FFF2-40B4-BE49-F238E27FC236}">
                  <a16:creationId xmlns:a16="http://schemas.microsoft.com/office/drawing/2014/main" id="{E6F5357E-A159-F53E-F578-99851A257B78}"/>
                </a:ext>
              </a:extLst>
            </p:cNvPr>
            <p:cNvSpPr/>
            <p:nvPr/>
          </p:nvSpPr>
          <p:spPr>
            <a:xfrm>
              <a:off x="1435206" y="2386259"/>
              <a:ext cx="2290857" cy="230659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AE81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6" name="TextBox 5">
              <a:extLst>
                <a:ext uri="{FF2B5EF4-FFF2-40B4-BE49-F238E27FC236}">
                  <a16:creationId xmlns:a16="http://schemas.microsoft.com/office/drawing/2014/main" id="{512CA62D-E600-78AE-3B24-DAAAF603C7AB}"/>
                </a:ext>
              </a:extLst>
            </p:cNvPr>
            <p:cNvSpPr txBox="1"/>
            <p:nvPr/>
          </p:nvSpPr>
          <p:spPr>
            <a:xfrm>
              <a:off x="1485971" y="3197065"/>
              <a:ext cx="2283353" cy="668999"/>
            </a:xfrm>
            <a:prstGeom prst="rect">
              <a:avLst/>
            </a:prstGeom>
            <a:noFill/>
          </p:spPr>
          <p:txBody>
            <a:bodyPr wrap="square" rtlCol="0">
              <a:spAutoFit/>
            </a:bodyPr>
            <a:lstStyle/>
            <a:p>
              <a:pPr algn="ctr"/>
              <a:r>
                <a:rPr lang="nl-BE" sz="2200"/>
                <a:t>Dataset</a:t>
              </a:r>
              <a:endParaRPr lang="en-GB" sz="2200"/>
            </a:p>
          </p:txBody>
        </p:sp>
      </p:grpSp>
      <p:grpSp>
        <p:nvGrpSpPr>
          <p:cNvPr id="11" name="Group 10">
            <a:extLst>
              <a:ext uri="{FF2B5EF4-FFF2-40B4-BE49-F238E27FC236}">
                <a16:creationId xmlns:a16="http://schemas.microsoft.com/office/drawing/2014/main" id="{9A671DBD-DA85-E564-BA8F-689E366B828E}"/>
              </a:ext>
            </a:extLst>
          </p:cNvPr>
          <p:cNvGrpSpPr/>
          <p:nvPr/>
        </p:nvGrpSpPr>
        <p:grpSpPr>
          <a:xfrm>
            <a:off x="9535977" y="1115265"/>
            <a:ext cx="1885378" cy="1634400"/>
            <a:chOff x="15419494" y="2241582"/>
            <a:chExt cx="2277051" cy="1995298"/>
          </a:xfrm>
        </p:grpSpPr>
        <p:sp>
          <p:nvSpPr>
            <p:cNvPr id="12" name="Oval 11">
              <a:extLst>
                <a:ext uri="{FF2B5EF4-FFF2-40B4-BE49-F238E27FC236}">
                  <a16:creationId xmlns:a16="http://schemas.microsoft.com/office/drawing/2014/main" id="{A554190A-0CDF-EB99-95D3-2592FD370561}"/>
                </a:ext>
              </a:extLst>
            </p:cNvPr>
            <p:cNvSpPr/>
            <p:nvPr/>
          </p:nvSpPr>
          <p:spPr>
            <a:xfrm>
              <a:off x="15582030" y="2241582"/>
              <a:ext cx="1973934" cy="1995298"/>
            </a:xfrm>
            <a:prstGeom prst="ellipse">
              <a:avLst/>
            </a:prstGeom>
            <a:solidFill>
              <a:srgbClr val="1B9E8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3" name="Freeform: Shape 12">
              <a:extLst>
                <a:ext uri="{FF2B5EF4-FFF2-40B4-BE49-F238E27FC236}">
                  <a16:creationId xmlns:a16="http://schemas.microsoft.com/office/drawing/2014/main" id="{076011CA-64D7-21C2-ED53-E1A436F43F2F}"/>
                </a:ext>
              </a:extLst>
            </p:cNvPr>
            <p:cNvSpPr/>
            <p:nvPr/>
          </p:nvSpPr>
          <p:spPr>
            <a:xfrm>
              <a:off x="15683234" y="2344863"/>
              <a:ext cx="1771525" cy="1788736"/>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4" tIns="371742" rIns="371943"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14" name="TextBox 13">
              <a:extLst>
                <a:ext uri="{FF2B5EF4-FFF2-40B4-BE49-F238E27FC236}">
                  <a16:creationId xmlns:a16="http://schemas.microsoft.com/office/drawing/2014/main" id="{B6CA722F-EF82-87E8-56AE-9BA9F89C0BDC}"/>
                </a:ext>
              </a:extLst>
            </p:cNvPr>
            <p:cNvSpPr txBox="1"/>
            <p:nvPr/>
          </p:nvSpPr>
          <p:spPr>
            <a:xfrm>
              <a:off x="15419494" y="2824231"/>
              <a:ext cx="2277051" cy="939344"/>
            </a:xfrm>
            <a:prstGeom prst="rect">
              <a:avLst/>
            </a:prstGeom>
            <a:noFill/>
          </p:spPr>
          <p:txBody>
            <a:bodyPr wrap="square" rtlCol="0">
              <a:spAutoFit/>
            </a:bodyPr>
            <a:lstStyle/>
            <a:p>
              <a:pPr algn="ctr"/>
              <a:r>
                <a:rPr lang="nl-BE" sz="2200"/>
                <a:t>‘Menselijker’ maken</a:t>
              </a:r>
              <a:endParaRPr lang="en-GB" sz="2200"/>
            </a:p>
          </p:txBody>
        </p:sp>
      </p:grpSp>
      <p:grpSp>
        <p:nvGrpSpPr>
          <p:cNvPr id="16" name="Group 15">
            <a:extLst>
              <a:ext uri="{FF2B5EF4-FFF2-40B4-BE49-F238E27FC236}">
                <a16:creationId xmlns:a16="http://schemas.microsoft.com/office/drawing/2014/main" id="{60DA8E2F-E5E9-6FA0-0CEB-956829F3E9F5}"/>
              </a:ext>
            </a:extLst>
          </p:cNvPr>
          <p:cNvGrpSpPr/>
          <p:nvPr/>
        </p:nvGrpSpPr>
        <p:grpSpPr>
          <a:xfrm>
            <a:off x="7445838" y="1078067"/>
            <a:ext cx="1633427" cy="1634441"/>
            <a:chOff x="1359110" y="2306609"/>
            <a:chExt cx="2454095" cy="2469854"/>
          </a:xfrm>
        </p:grpSpPr>
        <p:sp>
          <p:nvSpPr>
            <p:cNvPr id="17" name="Teardrop 16">
              <a:extLst>
                <a:ext uri="{FF2B5EF4-FFF2-40B4-BE49-F238E27FC236}">
                  <a16:creationId xmlns:a16="http://schemas.microsoft.com/office/drawing/2014/main" id="{E564D71D-502D-67E5-5E9C-E9B4E4AA45BC}"/>
                </a:ext>
              </a:extLst>
            </p:cNvPr>
            <p:cNvSpPr/>
            <p:nvPr/>
          </p:nvSpPr>
          <p:spPr>
            <a:xfrm rot="2700000">
              <a:off x="1351231" y="2314488"/>
              <a:ext cx="2469854" cy="2454095"/>
            </a:xfrm>
            <a:prstGeom prst="teardrop">
              <a:avLst>
                <a:gd name="adj" fmla="val 100000"/>
              </a:avLst>
            </a:prstGeom>
            <a:solidFill>
              <a:srgbClr val="4472C4"/>
            </a:solidFill>
            <a:ln>
              <a:solidFill>
                <a:srgbClr val="4472C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8" name="Freeform: Shape 17">
              <a:extLst>
                <a:ext uri="{FF2B5EF4-FFF2-40B4-BE49-F238E27FC236}">
                  <a16:creationId xmlns:a16="http://schemas.microsoft.com/office/drawing/2014/main" id="{3F5B8A74-49F9-78B5-C5B6-3C001C1A7954}"/>
                </a:ext>
              </a:extLst>
            </p:cNvPr>
            <p:cNvSpPr/>
            <p:nvPr/>
          </p:nvSpPr>
          <p:spPr>
            <a:xfrm>
              <a:off x="1435206" y="2365635"/>
              <a:ext cx="2290857" cy="230659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E9F5F4"/>
            </a:solidFill>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19" name="TextBox 18">
              <a:extLst>
                <a:ext uri="{FF2B5EF4-FFF2-40B4-BE49-F238E27FC236}">
                  <a16:creationId xmlns:a16="http://schemas.microsoft.com/office/drawing/2014/main" id="{F6CDD266-4490-BCA4-1493-55697FABB64A}"/>
                </a:ext>
              </a:extLst>
            </p:cNvPr>
            <p:cNvSpPr txBox="1"/>
            <p:nvPr/>
          </p:nvSpPr>
          <p:spPr>
            <a:xfrm>
              <a:off x="1435206" y="3197065"/>
              <a:ext cx="2334118" cy="651127"/>
            </a:xfrm>
            <a:prstGeom prst="rect">
              <a:avLst/>
            </a:prstGeom>
            <a:noFill/>
          </p:spPr>
          <p:txBody>
            <a:bodyPr wrap="square" rtlCol="0">
              <a:spAutoFit/>
            </a:bodyPr>
            <a:lstStyle/>
            <a:p>
              <a:pPr algn="ctr"/>
              <a:r>
                <a:rPr lang="nl-BE" sz="2200"/>
                <a:t>Voorspellen</a:t>
              </a:r>
              <a:endParaRPr lang="en-GB" sz="2200"/>
            </a:p>
          </p:txBody>
        </p:sp>
      </p:grpSp>
      <p:grpSp>
        <p:nvGrpSpPr>
          <p:cNvPr id="20" name="Group 19">
            <a:extLst>
              <a:ext uri="{FF2B5EF4-FFF2-40B4-BE49-F238E27FC236}">
                <a16:creationId xmlns:a16="http://schemas.microsoft.com/office/drawing/2014/main" id="{58A84641-23EB-9794-B2A5-0006F5C3E14A}"/>
              </a:ext>
            </a:extLst>
          </p:cNvPr>
          <p:cNvGrpSpPr/>
          <p:nvPr/>
        </p:nvGrpSpPr>
        <p:grpSpPr>
          <a:xfrm rot="5400000">
            <a:off x="3564968" y="679949"/>
            <a:ext cx="2455200" cy="2455200"/>
            <a:chOff x="1478861" y="1803227"/>
            <a:chExt cx="3688744" cy="3710134"/>
          </a:xfrm>
        </p:grpSpPr>
        <p:sp>
          <p:nvSpPr>
            <p:cNvPr id="21" name="Teardrop 20">
              <a:extLst>
                <a:ext uri="{FF2B5EF4-FFF2-40B4-BE49-F238E27FC236}">
                  <a16:creationId xmlns:a16="http://schemas.microsoft.com/office/drawing/2014/main" id="{F684C711-7C53-D8D9-2285-EEADE8275CEF}"/>
                </a:ext>
              </a:extLst>
            </p:cNvPr>
            <p:cNvSpPr/>
            <p:nvPr/>
          </p:nvSpPr>
          <p:spPr>
            <a:xfrm rot="2700000">
              <a:off x="1468166" y="1813922"/>
              <a:ext cx="3710134" cy="3688744"/>
            </a:xfrm>
            <a:prstGeom prst="teardrop">
              <a:avLst>
                <a:gd name="adj" fmla="val 100000"/>
              </a:avLst>
            </a:prstGeom>
            <a:solidFill>
              <a:srgbClr val="F09006"/>
            </a:solidFill>
            <a:ln>
              <a:solidFill>
                <a:srgbClr val="F0900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2" name="Freeform: Shape 21">
              <a:extLst>
                <a:ext uri="{FF2B5EF4-FFF2-40B4-BE49-F238E27FC236}">
                  <a16:creationId xmlns:a16="http://schemas.microsoft.com/office/drawing/2014/main" id="{EEE968A3-6144-4A83-3826-7DB14A436ADB}"/>
                </a:ext>
              </a:extLst>
            </p:cNvPr>
            <p:cNvSpPr/>
            <p:nvPr/>
          </p:nvSpPr>
          <p:spPr>
            <a:xfrm>
              <a:off x="1603262" y="1945842"/>
              <a:ext cx="3439943" cy="3459889"/>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DDEB1"/>
            </a:solidFill>
            <a:ln>
              <a:solidFill>
                <a:srgbClr val="FDDEB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23" name="TextBox 22">
              <a:extLst>
                <a:ext uri="{FF2B5EF4-FFF2-40B4-BE49-F238E27FC236}">
                  <a16:creationId xmlns:a16="http://schemas.microsoft.com/office/drawing/2014/main" id="{05089E42-9B8D-95BC-94F5-736FE53DCEEC}"/>
                </a:ext>
              </a:extLst>
            </p:cNvPr>
            <p:cNvSpPr txBox="1"/>
            <p:nvPr/>
          </p:nvSpPr>
          <p:spPr>
            <a:xfrm rot="16200000">
              <a:off x="1640027" y="3280894"/>
              <a:ext cx="3317731" cy="786097"/>
            </a:xfrm>
            <a:prstGeom prst="rect">
              <a:avLst/>
            </a:prstGeom>
            <a:noFill/>
          </p:spPr>
          <p:txBody>
            <a:bodyPr wrap="square" rtlCol="0">
              <a:spAutoFit/>
            </a:bodyPr>
            <a:lstStyle/>
            <a:p>
              <a:pPr algn="ctr"/>
              <a:r>
                <a:rPr lang="nl-BE" sz="2800" b="1"/>
                <a:t>Pre-training</a:t>
              </a:r>
              <a:endParaRPr lang="en-GB" sz="2200" b="1"/>
            </a:p>
          </p:txBody>
        </p:sp>
      </p:grpSp>
      <p:pic>
        <p:nvPicPr>
          <p:cNvPr id="35" name="Picture 34" descr="A picture containing graphics, font, symbol, graphic design&#10;&#10;Description automatically generated">
            <a:extLst>
              <a:ext uri="{FF2B5EF4-FFF2-40B4-BE49-F238E27FC236}">
                <a16:creationId xmlns:a16="http://schemas.microsoft.com/office/drawing/2014/main" id="{5F61E9DE-ED26-71DB-5212-356C48451CF8}"/>
              </a:ext>
            </a:extLst>
          </p:cNvPr>
          <p:cNvPicPr>
            <a:picLocks noChangeAspect="1"/>
          </p:cNvPicPr>
          <p:nvPr/>
        </p:nvPicPr>
        <p:blipFill>
          <a:blip r:embed="rId4"/>
          <a:stretch>
            <a:fillRect/>
          </a:stretch>
        </p:blipFill>
        <p:spPr>
          <a:xfrm>
            <a:off x="0" y="6290671"/>
            <a:ext cx="736866" cy="534754"/>
          </a:xfrm>
          <a:prstGeom prst="rect">
            <a:avLst/>
          </a:prstGeom>
        </p:spPr>
      </p:pic>
      <p:sp>
        <p:nvSpPr>
          <p:cNvPr id="36" name="TextBox 35">
            <a:extLst>
              <a:ext uri="{FF2B5EF4-FFF2-40B4-BE49-F238E27FC236}">
                <a16:creationId xmlns:a16="http://schemas.microsoft.com/office/drawing/2014/main" id="{705A4CA3-1816-9073-82BB-543BB3CDC198}"/>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13494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Rectangle: Rounded Corners 309">
            <a:extLst>
              <a:ext uri="{FF2B5EF4-FFF2-40B4-BE49-F238E27FC236}">
                <a16:creationId xmlns:a16="http://schemas.microsoft.com/office/drawing/2014/main" id="{E29B1905-A691-6B9B-F8DC-FC6C115B95C6}"/>
              </a:ext>
            </a:extLst>
          </p:cNvPr>
          <p:cNvSpPr/>
          <p:nvPr/>
        </p:nvSpPr>
        <p:spPr>
          <a:xfrm>
            <a:off x="2326629" y="1297353"/>
            <a:ext cx="6231261"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6E1B29EA-4C7C-2CDB-812E-075F9E1F8AAB}"/>
              </a:ext>
            </a:extLst>
          </p:cNvPr>
          <p:cNvSpPr/>
          <p:nvPr/>
        </p:nvSpPr>
        <p:spPr>
          <a:xfrm>
            <a:off x="2320703" y="1295774"/>
            <a:ext cx="7327413"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45842FF0-7376-D236-D3CF-A09B2D3F0CCD}"/>
              </a:ext>
            </a:extLst>
          </p:cNvPr>
          <p:cNvSpPr txBox="1"/>
          <p:nvPr/>
        </p:nvSpPr>
        <p:spPr>
          <a:xfrm>
            <a:off x="2661289" y="1443935"/>
            <a:ext cx="1165966" cy="461665"/>
          </a:xfrm>
          <a:prstGeom prst="rect">
            <a:avLst/>
          </a:prstGeom>
          <a:noFill/>
        </p:spPr>
        <p:txBody>
          <a:bodyPr wrap="square" rtlCol="0">
            <a:spAutoFit/>
          </a:bodyPr>
          <a:lstStyle/>
          <a:p>
            <a:pPr algn="r"/>
            <a:r>
              <a:rPr lang="nl-BE" sz="2400"/>
              <a:t>fiets</a:t>
            </a:r>
            <a:endParaRPr lang="en-GB" sz="2400"/>
          </a:p>
        </p:txBody>
      </p:sp>
      <p:sp>
        <p:nvSpPr>
          <p:cNvPr id="41" name="TextBox 40">
            <a:extLst>
              <a:ext uri="{FF2B5EF4-FFF2-40B4-BE49-F238E27FC236}">
                <a16:creationId xmlns:a16="http://schemas.microsoft.com/office/drawing/2014/main" id="{33BD29DA-45AD-E2DF-AF3F-3D548EDF9DB1}"/>
              </a:ext>
            </a:extLst>
          </p:cNvPr>
          <p:cNvSpPr txBox="1"/>
          <p:nvPr/>
        </p:nvSpPr>
        <p:spPr>
          <a:xfrm>
            <a:off x="2200289" y="2726401"/>
            <a:ext cx="1621745" cy="461665"/>
          </a:xfrm>
          <a:prstGeom prst="rect">
            <a:avLst/>
          </a:prstGeom>
          <a:noFill/>
        </p:spPr>
        <p:txBody>
          <a:bodyPr wrap="square" rtlCol="0">
            <a:spAutoFit/>
          </a:bodyPr>
          <a:lstStyle/>
          <a:p>
            <a:pPr algn="r"/>
            <a:r>
              <a:rPr lang="nl-BE" sz="2400"/>
              <a:t>zadel</a:t>
            </a:r>
            <a:endParaRPr lang="en-GB" sz="2400"/>
          </a:p>
        </p:txBody>
      </p:sp>
      <p:sp>
        <p:nvSpPr>
          <p:cNvPr id="42" name="TextBox 41">
            <a:extLst>
              <a:ext uri="{FF2B5EF4-FFF2-40B4-BE49-F238E27FC236}">
                <a16:creationId xmlns:a16="http://schemas.microsoft.com/office/drawing/2014/main" id="{63F28B06-88EE-D440-A792-E34800F388FA}"/>
              </a:ext>
            </a:extLst>
          </p:cNvPr>
          <p:cNvSpPr txBox="1"/>
          <p:nvPr/>
        </p:nvSpPr>
        <p:spPr>
          <a:xfrm>
            <a:off x="2661288" y="2060853"/>
            <a:ext cx="1160746" cy="461665"/>
          </a:xfrm>
          <a:prstGeom prst="rect">
            <a:avLst/>
          </a:prstGeom>
          <a:noFill/>
        </p:spPr>
        <p:txBody>
          <a:bodyPr wrap="square" rtlCol="0">
            <a:spAutoFit/>
          </a:bodyPr>
          <a:lstStyle/>
          <a:p>
            <a:pPr algn="r"/>
            <a:r>
              <a:rPr lang="nl-BE" sz="2400"/>
              <a:t>weg</a:t>
            </a:r>
            <a:endParaRPr lang="en-GB" sz="2400"/>
          </a:p>
        </p:txBody>
      </p:sp>
      <p:sp>
        <p:nvSpPr>
          <p:cNvPr id="47" name="TextBox 46">
            <a:extLst>
              <a:ext uri="{FF2B5EF4-FFF2-40B4-BE49-F238E27FC236}">
                <a16:creationId xmlns:a16="http://schemas.microsoft.com/office/drawing/2014/main" id="{5EE07B81-C7B5-B7CC-DBC8-732295F22F76}"/>
              </a:ext>
            </a:extLst>
          </p:cNvPr>
          <p:cNvSpPr txBox="1"/>
          <p:nvPr/>
        </p:nvSpPr>
        <p:spPr>
          <a:xfrm>
            <a:off x="2326629" y="3415610"/>
            <a:ext cx="1500624" cy="461665"/>
          </a:xfrm>
          <a:prstGeom prst="rect">
            <a:avLst/>
          </a:prstGeom>
          <a:noFill/>
        </p:spPr>
        <p:txBody>
          <a:bodyPr wrap="square" rtlCol="0">
            <a:spAutoFit/>
          </a:bodyPr>
          <a:lstStyle/>
          <a:p>
            <a:pPr algn="r"/>
            <a:r>
              <a:rPr lang="nl-BE" sz="2400"/>
              <a:t>nodig</a:t>
            </a:r>
            <a:endParaRPr lang="en-GB" sz="2400"/>
          </a:p>
        </p:txBody>
      </p:sp>
      <p:sp>
        <p:nvSpPr>
          <p:cNvPr id="49" name="TextBox 48">
            <a:extLst>
              <a:ext uri="{FF2B5EF4-FFF2-40B4-BE49-F238E27FC236}">
                <a16:creationId xmlns:a16="http://schemas.microsoft.com/office/drawing/2014/main" id="{63585386-F7C2-C9D8-BFC6-4FCF84872A69}"/>
              </a:ext>
            </a:extLst>
          </p:cNvPr>
          <p:cNvSpPr txBox="1"/>
          <p:nvPr/>
        </p:nvSpPr>
        <p:spPr>
          <a:xfrm>
            <a:off x="2539584" y="4104819"/>
            <a:ext cx="1287669" cy="461665"/>
          </a:xfrm>
          <a:prstGeom prst="rect">
            <a:avLst/>
          </a:prstGeom>
          <a:noFill/>
        </p:spPr>
        <p:txBody>
          <a:bodyPr wrap="square" rtlCol="0">
            <a:spAutoFit/>
          </a:bodyPr>
          <a:lstStyle/>
          <a:p>
            <a:pPr algn="r"/>
            <a:r>
              <a:rPr lang="nl-BE" sz="2400"/>
              <a:t>pedaal</a:t>
            </a:r>
            <a:endParaRPr lang="en-GB" sz="2400"/>
          </a:p>
        </p:txBody>
      </p:sp>
      <p:sp>
        <p:nvSpPr>
          <p:cNvPr id="51" name="TextBox 50">
            <a:extLst>
              <a:ext uri="{FF2B5EF4-FFF2-40B4-BE49-F238E27FC236}">
                <a16:creationId xmlns:a16="http://schemas.microsoft.com/office/drawing/2014/main" id="{C3A58F18-EE34-298C-8E37-7D0A755D9D5A}"/>
              </a:ext>
            </a:extLst>
          </p:cNvPr>
          <p:cNvSpPr txBox="1"/>
          <p:nvPr/>
        </p:nvSpPr>
        <p:spPr>
          <a:xfrm>
            <a:off x="2337105" y="4788953"/>
            <a:ext cx="1490148" cy="461665"/>
          </a:xfrm>
          <a:prstGeom prst="rect">
            <a:avLst/>
          </a:prstGeom>
          <a:noFill/>
        </p:spPr>
        <p:txBody>
          <a:bodyPr wrap="square" rtlCol="0">
            <a:spAutoFit/>
          </a:bodyPr>
          <a:lstStyle/>
          <a:p>
            <a:pPr algn="r"/>
            <a:r>
              <a:rPr lang="nl-BE" sz="2400"/>
              <a:t>wat</a:t>
            </a:r>
            <a:endParaRPr lang="en-GB" sz="2400"/>
          </a:p>
        </p:txBody>
      </p:sp>
      <p:sp>
        <p:nvSpPr>
          <p:cNvPr id="53" name="TextBox 52">
            <a:extLst>
              <a:ext uri="{FF2B5EF4-FFF2-40B4-BE49-F238E27FC236}">
                <a16:creationId xmlns:a16="http://schemas.microsoft.com/office/drawing/2014/main" id="{27A76E6E-981B-C826-3FAE-0AAA957B9F04}"/>
              </a:ext>
            </a:extLst>
          </p:cNvPr>
          <p:cNvSpPr txBox="1"/>
          <p:nvPr/>
        </p:nvSpPr>
        <p:spPr>
          <a:xfrm>
            <a:off x="2539584" y="5473087"/>
            <a:ext cx="1282450" cy="461665"/>
          </a:xfrm>
          <a:prstGeom prst="rect">
            <a:avLst/>
          </a:prstGeom>
          <a:noFill/>
        </p:spPr>
        <p:txBody>
          <a:bodyPr wrap="square" rtlCol="0">
            <a:spAutoFit/>
          </a:bodyPr>
          <a:lstStyle/>
          <a:p>
            <a:pPr algn="r"/>
            <a:r>
              <a:rPr lang="nl-BE" sz="2400"/>
              <a:t>stuur</a:t>
            </a:r>
            <a:endParaRPr lang="en-GB" sz="2400"/>
          </a:p>
        </p:txBody>
      </p:sp>
      <p:sp>
        <p:nvSpPr>
          <p:cNvPr id="54" name="TextBox 53">
            <a:extLst>
              <a:ext uri="{FF2B5EF4-FFF2-40B4-BE49-F238E27FC236}">
                <a16:creationId xmlns:a16="http://schemas.microsoft.com/office/drawing/2014/main" id="{655E0255-9D22-D34B-B2B1-E7F23EEC1E4F}"/>
              </a:ext>
            </a:extLst>
          </p:cNvPr>
          <p:cNvSpPr txBox="1"/>
          <p:nvPr/>
        </p:nvSpPr>
        <p:spPr>
          <a:xfrm>
            <a:off x="2331887" y="6059204"/>
            <a:ext cx="1490148" cy="461665"/>
          </a:xfrm>
          <a:prstGeom prst="rect">
            <a:avLst/>
          </a:prstGeom>
          <a:noFill/>
        </p:spPr>
        <p:txBody>
          <a:bodyPr wrap="square" rtlCol="0">
            <a:spAutoFit/>
          </a:bodyPr>
          <a:lstStyle/>
          <a:p>
            <a:pPr algn="r"/>
            <a:r>
              <a:rPr lang="nl-BE" sz="2400"/>
              <a:t>leer</a:t>
            </a:r>
            <a:endParaRPr lang="en-GB" sz="2400"/>
          </a:p>
        </p:txBody>
      </p:sp>
      <p:sp>
        <p:nvSpPr>
          <p:cNvPr id="3" name="TextBox 2">
            <a:extLst>
              <a:ext uri="{FF2B5EF4-FFF2-40B4-BE49-F238E27FC236}">
                <a16:creationId xmlns:a16="http://schemas.microsoft.com/office/drawing/2014/main" id="{0A96AFCE-53ED-BBC5-19AC-2AE7AC49343A}"/>
              </a:ext>
            </a:extLst>
          </p:cNvPr>
          <p:cNvSpPr txBox="1"/>
          <p:nvPr/>
        </p:nvSpPr>
        <p:spPr>
          <a:xfrm>
            <a:off x="312516" y="2164466"/>
            <a:ext cx="2119359" cy="1938992"/>
          </a:xfrm>
          <a:prstGeom prst="rect">
            <a:avLst/>
          </a:prstGeom>
          <a:noFill/>
        </p:spPr>
        <p:txBody>
          <a:bodyPr wrap="square" rtlCol="0">
            <a:spAutoFit/>
          </a:bodyPr>
          <a:lstStyle/>
          <a:p>
            <a:r>
              <a:rPr lang="nl-BE" sz="2400" b="1"/>
              <a:t>Input</a:t>
            </a:r>
          </a:p>
          <a:p>
            <a:endParaRPr lang="nl-BE" sz="2400" b="1"/>
          </a:p>
          <a:p>
            <a:r>
              <a:rPr lang="nl-BE" sz="2400"/>
              <a:t>Wat heb ik nodig om te leren fietsen?</a:t>
            </a:r>
          </a:p>
        </p:txBody>
      </p:sp>
      <p:cxnSp>
        <p:nvCxnSpPr>
          <p:cNvPr id="61" name="Straight Connector 60">
            <a:extLst>
              <a:ext uri="{FF2B5EF4-FFF2-40B4-BE49-F238E27FC236}">
                <a16:creationId xmlns:a16="http://schemas.microsoft.com/office/drawing/2014/main" id="{4C517FF9-8DC0-9F9D-A204-C10A31148865}"/>
              </a:ext>
            </a:extLst>
          </p:cNvPr>
          <p:cNvCxnSpPr>
            <a:cxnSpLocks/>
          </p:cNvCxnSpPr>
          <p:nvPr/>
        </p:nvCxnSpPr>
        <p:spPr>
          <a:xfrm flipV="1">
            <a:off x="4153002" y="1672667"/>
            <a:ext cx="1457905" cy="685127"/>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2DBE657-5C22-C458-A248-1E56F6AB4210}"/>
              </a:ext>
            </a:extLst>
          </p:cNvPr>
          <p:cNvCxnSpPr>
            <a:cxnSpLocks/>
            <a:stCxn id="55" idx="6"/>
          </p:cNvCxnSpPr>
          <p:nvPr/>
        </p:nvCxnSpPr>
        <p:spPr>
          <a:xfrm>
            <a:off x="4155916" y="1685502"/>
            <a:ext cx="1417545" cy="1976677"/>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CE21ACD-AA23-0E5D-FBB8-676803A6D531}"/>
              </a:ext>
            </a:extLst>
          </p:cNvPr>
          <p:cNvCxnSpPr>
            <a:cxnSpLocks/>
          </p:cNvCxnSpPr>
          <p:nvPr/>
        </p:nvCxnSpPr>
        <p:spPr>
          <a:xfrm flipV="1">
            <a:off x="4186340" y="2333329"/>
            <a:ext cx="1356949" cy="2776366"/>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90E0133-722A-D259-D178-42BFA791DE12}"/>
              </a:ext>
            </a:extLst>
          </p:cNvPr>
          <p:cNvCxnSpPr>
            <a:cxnSpLocks/>
          </p:cNvCxnSpPr>
          <p:nvPr/>
        </p:nvCxnSpPr>
        <p:spPr>
          <a:xfrm flipV="1">
            <a:off x="4149271" y="4371283"/>
            <a:ext cx="1455491" cy="1916697"/>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F5879ED-EAFD-CE7A-E0FE-8517AC6B2A3C}"/>
              </a:ext>
            </a:extLst>
          </p:cNvPr>
          <p:cNvCxnSpPr>
            <a:cxnSpLocks/>
          </p:cNvCxnSpPr>
          <p:nvPr/>
        </p:nvCxnSpPr>
        <p:spPr>
          <a:xfrm>
            <a:off x="4116666" y="3019022"/>
            <a:ext cx="1475379" cy="2089815"/>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0F8E0D21-BC18-CCED-D32C-642EE65421CA}"/>
              </a:ext>
            </a:extLst>
          </p:cNvPr>
          <p:cNvGrpSpPr/>
          <p:nvPr/>
        </p:nvGrpSpPr>
        <p:grpSpPr>
          <a:xfrm>
            <a:off x="3006591" y="1484874"/>
            <a:ext cx="5104082" cy="4984281"/>
            <a:chOff x="3780339" y="1543827"/>
            <a:chExt cx="5104082" cy="4984281"/>
          </a:xfrm>
        </p:grpSpPr>
        <p:sp>
          <p:nvSpPr>
            <p:cNvPr id="230" name="Rectangle: Rounded Corners 229">
              <a:extLst>
                <a:ext uri="{FF2B5EF4-FFF2-40B4-BE49-F238E27FC236}">
                  <a16:creationId xmlns:a16="http://schemas.microsoft.com/office/drawing/2014/main" id="{E486E01C-CADA-5615-5971-066F2E133588}"/>
                </a:ext>
              </a:extLst>
            </p:cNvPr>
            <p:cNvSpPr/>
            <p:nvPr/>
          </p:nvSpPr>
          <p:spPr>
            <a:xfrm>
              <a:off x="8666353" y="1543827"/>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Rounded Corners 230">
              <a:extLst>
                <a:ext uri="{FF2B5EF4-FFF2-40B4-BE49-F238E27FC236}">
                  <a16:creationId xmlns:a16="http://schemas.microsoft.com/office/drawing/2014/main" id="{9A3072E7-F467-0908-7CB7-4737B9FE31A7}"/>
                </a:ext>
              </a:extLst>
            </p:cNvPr>
            <p:cNvSpPr/>
            <p:nvPr/>
          </p:nvSpPr>
          <p:spPr>
            <a:xfrm>
              <a:off x="7014187" y="1543827"/>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Rounded Corners 231">
              <a:extLst>
                <a:ext uri="{FF2B5EF4-FFF2-40B4-BE49-F238E27FC236}">
                  <a16:creationId xmlns:a16="http://schemas.microsoft.com/office/drawing/2014/main" id="{DEA44FFB-56DA-5DE5-DDE4-794ED17D813B}"/>
                </a:ext>
              </a:extLst>
            </p:cNvPr>
            <p:cNvSpPr/>
            <p:nvPr/>
          </p:nvSpPr>
          <p:spPr>
            <a:xfrm>
              <a:off x="5388233" y="1543828"/>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tangle: Rounded Corners 232">
              <a:extLst>
                <a:ext uri="{FF2B5EF4-FFF2-40B4-BE49-F238E27FC236}">
                  <a16:creationId xmlns:a16="http://schemas.microsoft.com/office/drawing/2014/main" id="{1300A9CC-AD66-6C9B-AF81-ED0E248E62FF}"/>
                </a:ext>
              </a:extLst>
            </p:cNvPr>
            <p:cNvSpPr/>
            <p:nvPr/>
          </p:nvSpPr>
          <p:spPr>
            <a:xfrm>
              <a:off x="3780339" y="1543827"/>
              <a:ext cx="216887"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D9E70C91-074A-70D6-F0B7-8192A0651344}"/>
                </a:ext>
              </a:extLst>
            </p:cNvPr>
            <p:cNvSpPr/>
            <p:nvPr/>
          </p:nvSpPr>
          <p:spPr>
            <a:xfrm>
              <a:off x="3792650" y="1650510"/>
              <a:ext cx="187890" cy="187890"/>
            </a:xfrm>
            <a:prstGeom prst="ellipse">
              <a:avLst/>
            </a:prstGeom>
            <a:solidFill>
              <a:srgbClr val="FFCD2F"/>
            </a:solidFill>
            <a:ln w="9525">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a:extLst>
                <a:ext uri="{FF2B5EF4-FFF2-40B4-BE49-F238E27FC236}">
                  <a16:creationId xmlns:a16="http://schemas.microsoft.com/office/drawing/2014/main" id="{844C230B-A64B-E868-7FDE-4ED7B852D45B}"/>
                </a:ext>
              </a:extLst>
            </p:cNvPr>
            <p:cNvSpPr/>
            <p:nvPr/>
          </p:nvSpPr>
          <p:spPr>
            <a:xfrm>
              <a:off x="3791231" y="231177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FA1910EA-C0B7-A536-7448-12DCF5C5D683}"/>
                </a:ext>
              </a:extLst>
            </p:cNvPr>
            <p:cNvSpPr/>
            <p:nvPr/>
          </p:nvSpPr>
          <p:spPr>
            <a:xfrm>
              <a:off x="3791231" y="299653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Oval 236">
              <a:extLst>
                <a:ext uri="{FF2B5EF4-FFF2-40B4-BE49-F238E27FC236}">
                  <a16:creationId xmlns:a16="http://schemas.microsoft.com/office/drawing/2014/main" id="{AB2E0F75-F08D-0411-05AE-9B6E04BDAB71}"/>
                </a:ext>
              </a:extLst>
            </p:cNvPr>
            <p:cNvSpPr/>
            <p:nvPr/>
          </p:nvSpPr>
          <p:spPr>
            <a:xfrm>
              <a:off x="3791231" y="36812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a:extLst>
                <a:ext uri="{FF2B5EF4-FFF2-40B4-BE49-F238E27FC236}">
                  <a16:creationId xmlns:a16="http://schemas.microsoft.com/office/drawing/2014/main" id="{48B0EDE2-F428-A875-3174-F8A6D626405E}"/>
                </a:ext>
              </a:extLst>
            </p:cNvPr>
            <p:cNvSpPr/>
            <p:nvPr/>
          </p:nvSpPr>
          <p:spPr>
            <a:xfrm>
              <a:off x="5410132" y="162665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Oval 238">
              <a:extLst>
                <a:ext uri="{FF2B5EF4-FFF2-40B4-BE49-F238E27FC236}">
                  <a16:creationId xmlns:a16="http://schemas.microsoft.com/office/drawing/2014/main" id="{0B81A1C1-7FE6-C63E-F7F5-D6F33EF72B16}"/>
                </a:ext>
              </a:extLst>
            </p:cNvPr>
            <p:cNvSpPr/>
            <p:nvPr/>
          </p:nvSpPr>
          <p:spPr>
            <a:xfrm>
              <a:off x="5394808" y="231177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B342AB4B-904C-C0CC-FF10-7810223764BF}"/>
                </a:ext>
              </a:extLst>
            </p:cNvPr>
            <p:cNvSpPr/>
            <p:nvPr/>
          </p:nvSpPr>
          <p:spPr>
            <a:xfrm>
              <a:off x="5394808" y="299653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Oval 240">
              <a:extLst>
                <a:ext uri="{FF2B5EF4-FFF2-40B4-BE49-F238E27FC236}">
                  <a16:creationId xmlns:a16="http://schemas.microsoft.com/office/drawing/2014/main" id="{506C1EB3-7953-A1D7-84D4-F3BEA995BF84}"/>
                </a:ext>
              </a:extLst>
            </p:cNvPr>
            <p:cNvSpPr/>
            <p:nvPr/>
          </p:nvSpPr>
          <p:spPr>
            <a:xfrm>
              <a:off x="5404822" y="368055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B42E0ABF-BB5E-8DDC-004D-2C9243264ED7}"/>
                </a:ext>
              </a:extLst>
            </p:cNvPr>
            <p:cNvSpPr/>
            <p:nvPr/>
          </p:nvSpPr>
          <p:spPr>
            <a:xfrm>
              <a:off x="5406751" y="436567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Oval 242">
              <a:extLst>
                <a:ext uri="{FF2B5EF4-FFF2-40B4-BE49-F238E27FC236}">
                  <a16:creationId xmlns:a16="http://schemas.microsoft.com/office/drawing/2014/main" id="{608CFEC6-4E48-A0ED-0F3C-426CADA0AEBD}"/>
                </a:ext>
              </a:extLst>
            </p:cNvPr>
            <p:cNvSpPr/>
            <p:nvPr/>
          </p:nvSpPr>
          <p:spPr>
            <a:xfrm>
              <a:off x="5394808" y="505080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a:extLst>
                <a:ext uri="{FF2B5EF4-FFF2-40B4-BE49-F238E27FC236}">
                  <a16:creationId xmlns:a16="http://schemas.microsoft.com/office/drawing/2014/main" id="{34BA61B4-468D-737E-3E6B-7E58B7EC76FF}"/>
                </a:ext>
              </a:extLst>
            </p:cNvPr>
            <p:cNvSpPr/>
            <p:nvPr/>
          </p:nvSpPr>
          <p:spPr>
            <a:xfrm>
              <a:off x="7036799" y="165051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Oval 244">
              <a:extLst>
                <a:ext uri="{FF2B5EF4-FFF2-40B4-BE49-F238E27FC236}">
                  <a16:creationId xmlns:a16="http://schemas.microsoft.com/office/drawing/2014/main" id="{8577D50B-1DA8-2B95-1746-196173A636AE}"/>
                </a:ext>
              </a:extLst>
            </p:cNvPr>
            <p:cNvSpPr/>
            <p:nvPr/>
          </p:nvSpPr>
          <p:spPr>
            <a:xfrm>
              <a:off x="7032340" y="229555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Oval 245">
              <a:extLst>
                <a:ext uri="{FF2B5EF4-FFF2-40B4-BE49-F238E27FC236}">
                  <a16:creationId xmlns:a16="http://schemas.microsoft.com/office/drawing/2014/main" id="{B839634C-FA75-C821-C473-B39F8BB42DCD}"/>
                </a:ext>
              </a:extLst>
            </p:cNvPr>
            <p:cNvSpPr/>
            <p:nvPr/>
          </p:nvSpPr>
          <p:spPr>
            <a:xfrm>
              <a:off x="7031542" y="36812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Oval 246">
              <a:extLst>
                <a:ext uri="{FF2B5EF4-FFF2-40B4-BE49-F238E27FC236}">
                  <a16:creationId xmlns:a16="http://schemas.microsoft.com/office/drawing/2014/main" id="{96DE4A09-8776-E2A8-F2B5-099FAF25AB09}"/>
                </a:ext>
              </a:extLst>
            </p:cNvPr>
            <p:cNvSpPr/>
            <p:nvPr/>
          </p:nvSpPr>
          <p:spPr>
            <a:xfrm>
              <a:off x="7031542" y="436604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Oval 247">
              <a:extLst>
                <a:ext uri="{FF2B5EF4-FFF2-40B4-BE49-F238E27FC236}">
                  <a16:creationId xmlns:a16="http://schemas.microsoft.com/office/drawing/2014/main" id="{66B3D30B-7F9B-755A-AA45-1362D0DC8DA6}"/>
                </a:ext>
              </a:extLst>
            </p:cNvPr>
            <p:cNvSpPr/>
            <p:nvPr/>
          </p:nvSpPr>
          <p:spPr>
            <a:xfrm>
              <a:off x="7031542" y="505080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Oval 248">
              <a:extLst>
                <a:ext uri="{FF2B5EF4-FFF2-40B4-BE49-F238E27FC236}">
                  <a16:creationId xmlns:a16="http://schemas.microsoft.com/office/drawing/2014/main" id="{FDA3B6C6-EF70-BB09-9E2D-2A6489A0C8F6}"/>
                </a:ext>
              </a:extLst>
            </p:cNvPr>
            <p:cNvSpPr/>
            <p:nvPr/>
          </p:nvSpPr>
          <p:spPr>
            <a:xfrm>
              <a:off x="8687065" y="162665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Oval 249">
              <a:extLst>
                <a:ext uri="{FF2B5EF4-FFF2-40B4-BE49-F238E27FC236}">
                  <a16:creationId xmlns:a16="http://schemas.microsoft.com/office/drawing/2014/main" id="{2DF78786-818B-A4B3-29F2-1FDF538C88DE}"/>
                </a:ext>
              </a:extLst>
            </p:cNvPr>
            <p:cNvSpPr/>
            <p:nvPr/>
          </p:nvSpPr>
          <p:spPr>
            <a:xfrm>
              <a:off x="8687065" y="231177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Oval 250">
              <a:extLst>
                <a:ext uri="{FF2B5EF4-FFF2-40B4-BE49-F238E27FC236}">
                  <a16:creationId xmlns:a16="http://schemas.microsoft.com/office/drawing/2014/main" id="{FA6E3D9B-61BD-48C1-7799-4200A81E11CE}"/>
                </a:ext>
              </a:extLst>
            </p:cNvPr>
            <p:cNvSpPr/>
            <p:nvPr/>
          </p:nvSpPr>
          <p:spPr>
            <a:xfrm>
              <a:off x="8687065" y="299653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a:extLst>
                <a:ext uri="{FF2B5EF4-FFF2-40B4-BE49-F238E27FC236}">
                  <a16:creationId xmlns:a16="http://schemas.microsoft.com/office/drawing/2014/main" id="{5B82356D-05DD-3E6F-8540-2CF4DB68AA4B}"/>
                </a:ext>
              </a:extLst>
            </p:cNvPr>
            <p:cNvSpPr/>
            <p:nvPr/>
          </p:nvSpPr>
          <p:spPr>
            <a:xfrm>
              <a:off x="8687065" y="36812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Oval 252">
              <a:extLst>
                <a:ext uri="{FF2B5EF4-FFF2-40B4-BE49-F238E27FC236}">
                  <a16:creationId xmlns:a16="http://schemas.microsoft.com/office/drawing/2014/main" id="{0DFB842B-8D2B-5316-A7A5-09B2735E3E1E}"/>
                </a:ext>
              </a:extLst>
            </p:cNvPr>
            <p:cNvSpPr/>
            <p:nvPr/>
          </p:nvSpPr>
          <p:spPr>
            <a:xfrm>
              <a:off x="8687065" y="436604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Oval 253">
              <a:extLst>
                <a:ext uri="{FF2B5EF4-FFF2-40B4-BE49-F238E27FC236}">
                  <a16:creationId xmlns:a16="http://schemas.microsoft.com/office/drawing/2014/main" id="{D5732ADF-194E-72F2-C8F6-F60F115FABC5}"/>
                </a:ext>
              </a:extLst>
            </p:cNvPr>
            <p:cNvSpPr/>
            <p:nvPr/>
          </p:nvSpPr>
          <p:spPr>
            <a:xfrm>
              <a:off x="8687065" y="505080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5" name="Straight Connector 254">
              <a:extLst>
                <a:ext uri="{FF2B5EF4-FFF2-40B4-BE49-F238E27FC236}">
                  <a16:creationId xmlns:a16="http://schemas.microsoft.com/office/drawing/2014/main" id="{100B5493-8113-AE82-7AD2-6C857179B3F6}"/>
                </a:ext>
              </a:extLst>
            </p:cNvPr>
            <p:cNvCxnSpPr>
              <a:cxnSpLocks/>
              <a:stCxn id="234" idx="6"/>
              <a:endCxn id="238" idx="2"/>
            </p:cNvCxnSpPr>
            <p:nvPr/>
          </p:nvCxnSpPr>
          <p:spPr>
            <a:xfrm flipV="1">
              <a:off x="3980540" y="1720596"/>
              <a:ext cx="1429592"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36C5EF3C-824C-0DCD-3408-82582498A3C4}"/>
                </a:ext>
              </a:extLst>
            </p:cNvPr>
            <p:cNvCxnSpPr>
              <a:stCxn id="234" idx="6"/>
              <a:endCxn id="239" idx="2"/>
            </p:cNvCxnSpPr>
            <p:nvPr/>
          </p:nvCxnSpPr>
          <p:spPr>
            <a:xfrm>
              <a:off x="3980540" y="1744455"/>
              <a:ext cx="1414268"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84C1B15A-5E72-9003-5520-46CC0FB65AE5}"/>
                </a:ext>
              </a:extLst>
            </p:cNvPr>
            <p:cNvCxnSpPr>
              <a:cxnSpLocks/>
              <a:stCxn id="234" idx="6"/>
              <a:endCxn id="240" idx="2"/>
            </p:cNvCxnSpPr>
            <p:nvPr/>
          </p:nvCxnSpPr>
          <p:spPr>
            <a:xfrm>
              <a:off x="3980540" y="1744455"/>
              <a:ext cx="1414268" cy="13460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2288ACDC-073E-F71F-B9CA-2D9CFF344BD7}"/>
                </a:ext>
              </a:extLst>
            </p:cNvPr>
            <p:cNvCxnSpPr>
              <a:cxnSpLocks/>
              <a:stCxn id="235" idx="6"/>
              <a:endCxn id="238" idx="2"/>
            </p:cNvCxnSpPr>
            <p:nvPr/>
          </p:nvCxnSpPr>
          <p:spPr>
            <a:xfrm flipV="1">
              <a:off x="3979121" y="1720596"/>
              <a:ext cx="1431011" cy="68512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FD988A2-793A-D2DA-501A-EDBE9AE9A398}"/>
                </a:ext>
              </a:extLst>
            </p:cNvPr>
            <p:cNvCxnSpPr>
              <a:stCxn id="236" idx="6"/>
              <a:endCxn id="238" idx="2"/>
            </p:cNvCxnSpPr>
            <p:nvPr/>
          </p:nvCxnSpPr>
          <p:spPr>
            <a:xfrm flipV="1">
              <a:off x="3979121" y="1720596"/>
              <a:ext cx="1431011" cy="136988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49921BE-1100-06C0-55C3-E15A4A7821C8}"/>
                </a:ext>
              </a:extLst>
            </p:cNvPr>
            <p:cNvCxnSpPr>
              <a:cxnSpLocks/>
              <a:stCxn id="235" idx="6"/>
              <a:endCxn id="239" idx="2"/>
            </p:cNvCxnSpPr>
            <p:nvPr/>
          </p:nvCxnSpPr>
          <p:spPr>
            <a:xfrm>
              <a:off x="3979121" y="2405723"/>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2B343EC-7D56-221A-5D52-150C9BF7F917}"/>
                </a:ext>
              </a:extLst>
            </p:cNvPr>
            <p:cNvCxnSpPr>
              <a:cxnSpLocks/>
              <a:stCxn id="238" idx="6"/>
              <a:endCxn id="245" idx="2"/>
            </p:cNvCxnSpPr>
            <p:nvPr/>
          </p:nvCxnSpPr>
          <p:spPr>
            <a:xfrm>
              <a:off x="5598022" y="1720596"/>
              <a:ext cx="1434318"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62" name="Oval 261">
              <a:extLst>
                <a:ext uri="{FF2B5EF4-FFF2-40B4-BE49-F238E27FC236}">
                  <a16:creationId xmlns:a16="http://schemas.microsoft.com/office/drawing/2014/main" id="{31F5ED95-4EEB-0DCB-C0D2-D38919B86FF1}"/>
                </a:ext>
              </a:extLst>
            </p:cNvPr>
            <p:cNvSpPr/>
            <p:nvPr/>
          </p:nvSpPr>
          <p:spPr>
            <a:xfrm>
              <a:off x="3791231" y="437050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a:extLst>
                <a:ext uri="{FF2B5EF4-FFF2-40B4-BE49-F238E27FC236}">
                  <a16:creationId xmlns:a16="http://schemas.microsoft.com/office/drawing/2014/main" id="{6BB5A00D-EB5D-668F-11FB-48F82CAC3817}"/>
                </a:ext>
              </a:extLst>
            </p:cNvPr>
            <p:cNvSpPr/>
            <p:nvPr/>
          </p:nvSpPr>
          <p:spPr>
            <a:xfrm>
              <a:off x="3791231" y="505463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Oval 263">
              <a:extLst>
                <a:ext uri="{FF2B5EF4-FFF2-40B4-BE49-F238E27FC236}">
                  <a16:creationId xmlns:a16="http://schemas.microsoft.com/office/drawing/2014/main" id="{32D26593-F8F2-D3D4-C3B1-F024B02CA404}"/>
                </a:ext>
              </a:extLst>
            </p:cNvPr>
            <p:cNvSpPr/>
            <p:nvPr/>
          </p:nvSpPr>
          <p:spPr>
            <a:xfrm>
              <a:off x="3799459" y="573876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extLst>
                <a:ext uri="{FF2B5EF4-FFF2-40B4-BE49-F238E27FC236}">
                  <a16:creationId xmlns:a16="http://schemas.microsoft.com/office/drawing/2014/main" id="{9E4E56DF-10E5-31E9-6CC9-D24AD237C01E}"/>
                </a:ext>
              </a:extLst>
            </p:cNvPr>
            <p:cNvSpPr/>
            <p:nvPr/>
          </p:nvSpPr>
          <p:spPr>
            <a:xfrm>
              <a:off x="3781390" y="623094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Oval 265">
              <a:extLst>
                <a:ext uri="{FF2B5EF4-FFF2-40B4-BE49-F238E27FC236}">
                  <a16:creationId xmlns:a16="http://schemas.microsoft.com/office/drawing/2014/main" id="{FE602BD6-ED1C-0C93-4156-60F2A0115F82}"/>
                </a:ext>
              </a:extLst>
            </p:cNvPr>
            <p:cNvSpPr/>
            <p:nvPr/>
          </p:nvSpPr>
          <p:spPr>
            <a:xfrm>
              <a:off x="7031542" y="301615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7" name="Straight Connector 266">
              <a:extLst>
                <a:ext uri="{FF2B5EF4-FFF2-40B4-BE49-F238E27FC236}">
                  <a16:creationId xmlns:a16="http://schemas.microsoft.com/office/drawing/2014/main" id="{E44DFD12-077F-6057-9773-BF5AE873EE96}"/>
                </a:ext>
              </a:extLst>
            </p:cNvPr>
            <p:cNvCxnSpPr>
              <a:cxnSpLocks/>
              <a:stCxn id="237" idx="6"/>
              <a:endCxn id="238" idx="2"/>
            </p:cNvCxnSpPr>
            <p:nvPr/>
          </p:nvCxnSpPr>
          <p:spPr>
            <a:xfrm flipV="1">
              <a:off x="3979121" y="1720596"/>
              <a:ext cx="1431011"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8FD6AC8-751D-3AA1-4AC0-B4CA0A3DFCB0}"/>
                </a:ext>
              </a:extLst>
            </p:cNvPr>
            <p:cNvCxnSpPr>
              <a:cxnSpLocks/>
              <a:stCxn id="237" idx="6"/>
              <a:endCxn id="241" idx="2"/>
            </p:cNvCxnSpPr>
            <p:nvPr/>
          </p:nvCxnSpPr>
          <p:spPr>
            <a:xfrm flipV="1">
              <a:off x="3979121" y="3774497"/>
              <a:ext cx="1425701" cy="740"/>
            </a:xfrm>
            <a:prstGeom prst="line">
              <a:avLst/>
            </a:prstGeom>
            <a:ln>
              <a:solidFill>
                <a:schemeClr val="tx2">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269" name="Straight Connector 268">
              <a:extLst>
                <a:ext uri="{FF2B5EF4-FFF2-40B4-BE49-F238E27FC236}">
                  <a16:creationId xmlns:a16="http://schemas.microsoft.com/office/drawing/2014/main" id="{ED559511-60C5-D0B2-30CD-E993F33E80AC}"/>
                </a:ext>
              </a:extLst>
            </p:cNvPr>
            <p:cNvCxnSpPr>
              <a:cxnSpLocks/>
              <a:stCxn id="234" idx="6"/>
              <a:endCxn id="241" idx="2"/>
            </p:cNvCxnSpPr>
            <p:nvPr/>
          </p:nvCxnSpPr>
          <p:spPr>
            <a:xfrm>
              <a:off x="3980540" y="1744455"/>
              <a:ext cx="1424282" cy="20300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E02C7A4D-7761-4DD3-86F5-2CC5C8A54241}"/>
                </a:ext>
              </a:extLst>
            </p:cNvPr>
            <p:cNvCxnSpPr>
              <a:cxnSpLocks/>
              <a:endCxn id="243" idx="2"/>
            </p:cNvCxnSpPr>
            <p:nvPr/>
          </p:nvCxnSpPr>
          <p:spPr>
            <a:xfrm>
              <a:off x="3997226" y="3099428"/>
              <a:ext cx="1397582" cy="20453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8C4FDEE7-4FCD-42D6-429A-832384DF282A}"/>
                </a:ext>
              </a:extLst>
            </p:cNvPr>
            <p:cNvSpPr/>
            <p:nvPr/>
          </p:nvSpPr>
          <p:spPr>
            <a:xfrm>
              <a:off x="5403534" y="573593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Oval 271">
              <a:extLst>
                <a:ext uri="{FF2B5EF4-FFF2-40B4-BE49-F238E27FC236}">
                  <a16:creationId xmlns:a16="http://schemas.microsoft.com/office/drawing/2014/main" id="{5853CB18-D290-FD2A-D812-407F54EF7132}"/>
                </a:ext>
              </a:extLst>
            </p:cNvPr>
            <p:cNvSpPr/>
            <p:nvPr/>
          </p:nvSpPr>
          <p:spPr>
            <a:xfrm>
              <a:off x="5403322" y="625800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3" name="Straight Connector 272">
              <a:extLst>
                <a:ext uri="{FF2B5EF4-FFF2-40B4-BE49-F238E27FC236}">
                  <a16:creationId xmlns:a16="http://schemas.microsoft.com/office/drawing/2014/main" id="{3944FD22-53A0-60EA-3AD9-76126BE1B4D7}"/>
                </a:ext>
              </a:extLst>
            </p:cNvPr>
            <p:cNvCxnSpPr>
              <a:cxnSpLocks/>
              <a:stCxn id="262" idx="6"/>
              <a:endCxn id="272" idx="2"/>
            </p:cNvCxnSpPr>
            <p:nvPr/>
          </p:nvCxnSpPr>
          <p:spPr>
            <a:xfrm>
              <a:off x="3979121" y="4464446"/>
              <a:ext cx="1424201" cy="188750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AAE4D7F3-A458-BA5B-DB94-F60598388C4B}"/>
                </a:ext>
              </a:extLst>
            </p:cNvPr>
            <p:cNvCxnSpPr>
              <a:cxnSpLocks/>
              <a:stCxn id="237" idx="6"/>
              <a:endCxn id="240" idx="2"/>
            </p:cNvCxnSpPr>
            <p:nvPr/>
          </p:nvCxnSpPr>
          <p:spPr>
            <a:xfrm flipV="1">
              <a:off x="3979121" y="3090480"/>
              <a:ext cx="1415687"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77BE9D19-5B49-D9FF-2335-63475A268D93}"/>
                </a:ext>
              </a:extLst>
            </p:cNvPr>
            <p:cNvCxnSpPr>
              <a:cxnSpLocks/>
              <a:stCxn id="262" idx="6"/>
              <a:endCxn id="241" idx="2"/>
            </p:cNvCxnSpPr>
            <p:nvPr/>
          </p:nvCxnSpPr>
          <p:spPr>
            <a:xfrm flipV="1">
              <a:off x="3979121" y="3774497"/>
              <a:ext cx="1425701" cy="6899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E1726D51-8976-B001-217C-07A5F28D2BB4}"/>
                </a:ext>
              </a:extLst>
            </p:cNvPr>
            <p:cNvCxnSpPr>
              <a:cxnSpLocks/>
              <a:stCxn id="263" idx="6"/>
              <a:endCxn id="242" idx="2"/>
            </p:cNvCxnSpPr>
            <p:nvPr/>
          </p:nvCxnSpPr>
          <p:spPr>
            <a:xfrm flipV="1">
              <a:off x="3979121" y="4459624"/>
              <a:ext cx="1427630" cy="68895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A6B78FA-8931-C32D-4D48-7185CE1049AE}"/>
                </a:ext>
              </a:extLst>
            </p:cNvPr>
            <p:cNvCxnSpPr>
              <a:cxnSpLocks/>
              <a:stCxn id="236" idx="6"/>
              <a:endCxn id="240" idx="2"/>
            </p:cNvCxnSpPr>
            <p:nvPr/>
          </p:nvCxnSpPr>
          <p:spPr>
            <a:xfrm>
              <a:off x="3979121" y="3090480"/>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87FA2F30-E5A1-E1B0-A9CE-C6DCF21B7B7C}"/>
                </a:ext>
              </a:extLst>
            </p:cNvPr>
            <p:cNvCxnSpPr>
              <a:cxnSpLocks/>
              <a:stCxn id="262" idx="6"/>
              <a:endCxn id="242" idx="2"/>
            </p:cNvCxnSpPr>
            <p:nvPr/>
          </p:nvCxnSpPr>
          <p:spPr>
            <a:xfrm flipV="1">
              <a:off x="3979121" y="4459624"/>
              <a:ext cx="1427630" cy="482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6733B847-EF74-7655-FF3C-0D6F2AC9CB0E}"/>
                </a:ext>
              </a:extLst>
            </p:cNvPr>
            <p:cNvCxnSpPr>
              <a:cxnSpLocks/>
              <a:stCxn id="266" idx="6"/>
              <a:endCxn id="250" idx="2"/>
            </p:cNvCxnSpPr>
            <p:nvPr/>
          </p:nvCxnSpPr>
          <p:spPr>
            <a:xfrm flipV="1">
              <a:off x="7219432" y="2405723"/>
              <a:ext cx="1467633" cy="704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CBBDA5C3-8138-5E45-6DF6-9AD5C16640A1}"/>
                </a:ext>
              </a:extLst>
            </p:cNvPr>
            <p:cNvCxnSpPr>
              <a:cxnSpLocks/>
              <a:stCxn id="264" idx="6"/>
              <a:endCxn id="271" idx="2"/>
            </p:cNvCxnSpPr>
            <p:nvPr/>
          </p:nvCxnSpPr>
          <p:spPr>
            <a:xfrm flipV="1">
              <a:off x="3987349" y="5829878"/>
              <a:ext cx="1416185" cy="28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DC6690A-DE03-4F38-58C7-1C72C99FDC04}"/>
                </a:ext>
              </a:extLst>
            </p:cNvPr>
            <p:cNvCxnSpPr>
              <a:cxnSpLocks/>
              <a:stCxn id="265" idx="6"/>
              <a:endCxn id="272" idx="2"/>
            </p:cNvCxnSpPr>
            <p:nvPr/>
          </p:nvCxnSpPr>
          <p:spPr>
            <a:xfrm>
              <a:off x="3969280" y="6324887"/>
              <a:ext cx="1434042" cy="2706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A5B49479-DD7C-CC42-604B-8F63AF5F7CA5}"/>
                </a:ext>
              </a:extLst>
            </p:cNvPr>
            <p:cNvCxnSpPr>
              <a:cxnSpLocks/>
              <a:stCxn id="265" idx="6"/>
              <a:endCxn id="241" idx="2"/>
            </p:cNvCxnSpPr>
            <p:nvPr/>
          </p:nvCxnSpPr>
          <p:spPr>
            <a:xfrm flipV="1">
              <a:off x="3969280" y="3774497"/>
              <a:ext cx="1435542" cy="255039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810EF8E9-65FF-50E2-7581-B4BFFA4A56A6}"/>
                </a:ext>
              </a:extLst>
            </p:cNvPr>
            <p:cNvCxnSpPr>
              <a:cxnSpLocks/>
              <a:stCxn id="236" idx="6"/>
            </p:cNvCxnSpPr>
            <p:nvPr/>
          </p:nvCxnSpPr>
          <p:spPr>
            <a:xfrm>
              <a:off x="3979121" y="3090480"/>
              <a:ext cx="1404391" cy="69530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6EE5C813-8A38-6D18-7A6A-0D8674937FF2}"/>
                </a:ext>
              </a:extLst>
            </p:cNvPr>
            <p:cNvCxnSpPr>
              <a:cxnSpLocks/>
              <a:stCxn id="263" idx="6"/>
            </p:cNvCxnSpPr>
            <p:nvPr/>
          </p:nvCxnSpPr>
          <p:spPr>
            <a:xfrm>
              <a:off x="3979121" y="5148580"/>
              <a:ext cx="1415687" cy="68129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043DBFC0-9D7B-87FF-CAE6-F9D0562C72E1}"/>
                </a:ext>
              </a:extLst>
            </p:cNvPr>
            <p:cNvCxnSpPr>
              <a:cxnSpLocks/>
              <a:stCxn id="264" idx="6"/>
              <a:endCxn id="242" idx="2"/>
            </p:cNvCxnSpPr>
            <p:nvPr/>
          </p:nvCxnSpPr>
          <p:spPr>
            <a:xfrm flipV="1">
              <a:off x="3987349" y="4459624"/>
              <a:ext cx="1419402" cy="137309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165A6D5F-AFB5-04F8-73A3-14F84100420E}"/>
                </a:ext>
              </a:extLst>
            </p:cNvPr>
            <p:cNvCxnSpPr>
              <a:cxnSpLocks/>
              <a:stCxn id="265" idx="6"/>
              <a:endCxn id="271" idx="2"/>
            </p:cNvCxnSpPr>
            <p:nvPr/>
          </p:nvCxnSpPr>
          <p:spPr>
            <a:xfrm flipV="1">
              <a:off x="3969280" y="5829878"/>
              <a:ext cx="1434254" cy="49500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30B5312A-E702-E8A6-F90A-C83D201B2E24}"/>
                </a:ext>
              </a:extLst>
            </p:cNvPr>
            <p:cNvCxnSpPr>
              <a:cxnSpLocks/>
              <a:stCxn id="263" idx="6"/>
              <a:endCxn id="241" idx="2"/>
            </p:cNvCxnSpPr>
            <p:nvPr/>
          </p:nvCxnSpPr>
          <p:spPr>
            <a:xfrm flipV="1">
              <a:off x="3979121" y="3774497"/>
              <a:ext cx="1425701" cy="137408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19F2916-7D89-34E5-5DCB-99B228C2B1C5}"/>
                </a:ext>
              </a:extLst>
            </p:cNvPr>
            <p:cNvCxnSpPr>
              <a:cxnSpLocks/>
              <a:stCxn id="241" idx="6"/>
              <a:endCxn id="266" idx="2"/>
            </p:cNvCxnSpPr>
            <p:nvPr/>
          </p:nvCxnSpPr>
          <p:spPr>
            <a:xfrm flipV="1">
              <a:off x="5592712" y="3110096"/>
              <a:ext cx="1438830" cy="66440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67C9409-D39F-BEBF-0C1C-434BCB69047D}"/>
                </a:ext>
              </a:extLst>
            </p:cNvPr>
            <p:cNvCxnSpPr>
              <a:cxnSpLocks/>
              <a:stCxn id="245" idx="6"/>
              <a:endCxn id="250" idx="2"/>
            </p:cNvCxnSpPr>
            <p:nvPr/>
          </p:nvCxnSpPr>
          <p:spPr>
            <a:xfrm>
              <a:off x="7220230" y="2389502"/>
              <a:ext cx="1466835" cy="1622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F542C74-3CB8-C8C9-447A-E13954A0EBD4}"/>
                </a:ext>
              </a:extLst>
            </p:cNvPr>
            <p:cNvCxnSpPr>
              <a:cxnSpLocks/>
              <a:endCxn id="266" idx="2"/>
            </p:cNvCxnSpPr>
            <p:nvPr/>
          </p:nvCxnSpPr>
          <p:spPr>
            <a:xfrm>
              <a:off x="5569981" y="2407144"/>
              <a:ext cx="1461561" cy="7029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9B2B2A9C-3FEB-E310-B94B-50D8EFB624D8}"/>
                </a:ext>
              </a:extLst>
            </p:cNvPr>
            <p:cNvCxnSpPr>
              <a:cxnSpLocks/>
              <a:endCxn id="244" idx="2"/>
            </p:cNvCxnSpPr>
            <p:nvPr/>
          </p:nvCxnSpPr>
          <p:spPr>
            <a:xfrm flipV="1">
              <a:off x="5602184" y="1744455"/>
              <a:ext cx="1434615" cy="13696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4C704B7-E897-F82F-EF18-68D402A08546}"/>
                </a:ext>
              </a:extLst>
            </p:cNvPr>
            <p:cNvCxnSpPr>
              <a:cxnSpLocks/>
              <a:stCxn id="246" idx="6"/>
              <a:endCxn id="249" idx="2"/>
            </p:cNvCxnSpPr>
            <p:nvPr/>
          </p:nvCxnSpPr>
          <p:spPr>
            <a:xfrm flipV="1">
              <a:off x="7219432" y="1720596"/>
              <a:ext cx="1467633"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E9360C5-ECF3-A0E2-6753-235859E412EA}"/>
                </a:ext>
              </a:extLst>
            </p:cNvPr>
            <p:cNvCxnSpPr>
              <a:cxnSpLocks/>
              <a:stCxn id="242" idx="6"/>
              <a:endCxn id="266" idx="2"/>
            </p:cNvCxnSpPr>
            <p:nvPr/>
          </p:nvCxnSpPr>
          <p:spPr>
            <a:xfrm flipV="1">
              <a:off x="5594641" y="3110096"/>
              <a:ext cx="1436901" cy="1349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C8381F91-2296-B150-2FF6-45D576634645}"/>
                </a:ext>
              </a:extLst>
            </p:cNvPr>
            <p:cNvCxnSpPr>
              <a:cxnSpLocks/>
              <a:stCxn id="243" idx="6"/>
              <a:endCxn id="245" idx="2"/>
            </p:cNvCxnSpPr>
            <p:nvPr/>
          </p:nvCxnSpPr>
          <p:spPr>
            <a:xfrm flipV="1">
              <a:off x="5582698" y="2389502"/>
              <a:ext cx="1449642" cy="27552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00EB465C-EBD8-917B-AB8C-8E6175E0D16F}"/>
                </a:ext>
              </a:extLst>
            </p:cNvPr>
            <p:cNvCxnSpPr>
              <a:cxnSpLocks/>
              <a:stCxn id="242" idx="6"/>
            </p:cNvCxnSpPr>
            <p:nvPr/>
          </p:nvCxnSpPr>
          <p:spPr>
            <a:xfrm>
              <a:off x="5594641" y="4459624"/>
              <a:ext cx="1440025" cy="69448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9A7B33CA-9B0C-F302-20AC-5D24658AFC21}"/>
                </a:ext>
              </a:extLst>
            </p:cNvPr>
            <p:cNvCxnSpPr>
              <a:cxnSpLocks/>
              <a:stCxn id="246" idx="6"/>
              <a:endCxn id="251" idx="2"/>
            </p:cNvCxnSpPr>
            <p:nvPr/>
          </p:nvCxnSpPr>
          <p:spPr>
            <a:xfrm flipV="1">
              <a:off x="7219432" y="3090480"/>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3D0BF4E-428C-5E15-B1B6-E0F176880132}"/>
                </a:ext>
              </a:extLst>
            </p:cNvPr>
            <p:cNvCxnSpPr>
              <a:cxnSpLocks/>
              <a:stCxn id="245" idx="6"/>
              <a:endCxn id="251" idx="2"/>
            </p:cNvCxnSpPr>
            <p:nvPr/>
          </p:nvCxnSpPr>
          <p:spPr>
            <a:xfrm>
              <a:off x="7220230" y="2389502"/>
              <a:ext cx="1466835" cy="70097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73A265B-0657-9F62-2471-63906E201929}"/>
                </a:ext>
              </a:extLst>
            </p:cNvPr>
            <p:cNvCxnSpPr>
              <a:cxnSpLocks/>
              <a:stCxn id="246" idx="6"/>
              <a:endCxn id="253" idx="2"/>
            </p:cNvCxnSpPr>
            <p:nvPr/>
          </p:nvCxnSpPr>
          <p:spPr>
            <a:xfrm>
              <a:off x="7219432" y="3775237"/>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A6A88EF2-CC38-B11A-DA9B-5F4936585782}"/>
                </a:ext>
              </a:extLst>
            </p:cNvPr>
            <p:cNvCxnSpPr>
              <a:cxnSpLocks/>
              <a:stCxn id="244" idx="6"/>
            </p:cNvCxnSpPr>
            <p:nvPr/>
          </p:nvCxnSpPr>
          <p:spPr>
            <a:xfrm>
              <a:off x="7224689" y="1744455"/>
              <a:ext cx="1437806" cy="65426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F79E6E2B-AAC7-5D74-3864-3B4D69A95178}"/>
                </a:ext>
              </a:extLst>
            </p:cNvPr>
            <p:cNvCxnSpPr>
              <a:cxnSpLocks/>
              <a:stCxn id="242" idx="6"/>
              <a:endCxn id="247" idx="2"/>
            </p:cNvCxnSpPr>
            <p:nvPr/>
          </p:nvCxnSpPr>
          <p:spPr>
            <a:xfrm>
              <a:off x="5594641" y="4459624"/>
              <a:ext cx="1436901" cy="37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0254E612-A298-BFD1-48CF-054DDF568181}"/>
                </a:ext>
              </a:extLst>
            </p:cNvPr>
            <p:cNvCxnSpPr>
              <a:cxnSpLocks/>
              <a:endCxn id="246" idx="2"/>
            </p:cNvCxnSpPr>
            <p:nvPr/>
          </p:nvCxnSpPr>
          <p:spPr>
            <a:xfrm flipV="1">
              <a:off x="5577441" y="3775237"/>
              <a:ext cx="1454101" cy="25791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F3755483-BF3E-4D5D-7AD6-B9B939020B76}"/>
                </a:ext>
              </a:extLst>
            </p:cNvPr>
            <p:cNvCxnSpPr>
              <a:cxnSpLocks/>
              <a:endCxn id="248" idx="2"/>
            </p:cNvCxnSpPr>
            <p:nvPr/>
          </p:nvCxnSpPr>
          <p:spPr>
            <a:xfrm flipV="1">
              <a:off x="5576435" y="5144751"/>
              <a:ext cx="1455107" cy="665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6AD3B7D0-2999-4843-896C-DE39C2A4BFBE}"/>
                </a:ext>
              </a:extLst>
            </p:cNvPr>
            <p:cNvCxnSpPr>
              <a:cxnSpLocks/>
              <a:stCxn id="271" idx="7"/>
              <a:endCxn id="247" idx="2"/>
            </p:cNvCxnSpPr>
            <p:nvPr/>
          </p:nvCxnSpPr>
          <p:spPr>
            <a:xfrm flipV="1">
              <a:off x="5563908" y="4459994"/>
              <a:ext cx="1467634" cy="130345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672FDECD-C916-4F9E-973D-DC4D30D78835}"/>
                </a:ext>
              </a:extLst>
            </p:cNvPr>
            <p:cNvCxnSpPr>
              <a:cxnSpLocks/>
              <a:stCxn id="247" idx="6"/>
            </p:cNvCxnSpPr>
            <p:nvPr/>
          </p:nvCxnSpPr>
          <p:spPr>
            <a:xfrm>
              <a:off x="7219432" y="4459994"/>
              <a:ext cx="14848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A07EF08-6DA4-F5D0-817E-7E2C6D8D3D42}"/>
                </a:ext>
              </a:extLst>
            </p:cNvPr>
            <p:cNvCxnSpPr>
              <a:cxnSpLocks/>
              <a:endCxn id="254" idx="2"/>
            </p:cNvCxnSpPr>
            <p:nvPr/>
          </p:nvCxnSpPr>
          <p:spPr>
            <a:xfrm>
              <a:off x="7236113" y="1742255"/>
              <a:ext cx="1450952" cy="34024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123DF643-4751-B484-EE1B-644CC4F55E84}"/>
                </a:ext>
              </a:extLst>
            </p:cNvPr>
            <p:cNvCxnSpPr>
              <a:cxnSpLocks/>
              <a:stCxn id="266" idx="6"/>
            </p:cNvCxnSpPr>
            <p:nvPr/>
          </p:nvCxnSpPr>
          <p:spPr>
            <a:xfrm>
              <a:off x="7219432" y="3110096"/>
              <a:ext cx="1471453" cy="66763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63B280BE-EA91-EB5B-0BA5-3511E4CCD7FA}"/>
                </a:ext>
              </a:extLst>
            </p:cNvPr>
            <p:cNvCxnSpPr>
              <a:cxnSpLocks/>
              <a:endCxn id="252" idx="3"/>
            </p:cNvCxnSpPr>
            <p:nvPr/>
          </p:nvCxnSpPr>
          <p:spPr>
            <a:xfrm flipV="1">
              <a:off x="7216970" y="3841666"/>
              <a:ext cx="1497611" cy="129327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93A52C3C-92DB-0501-BE44-E26B0E2EA967}"/>
                </a:ext>
              </a:extLst>
            </p:cNvPr>
            <p:cNvCxnSpPr>
              <a:cxnSpLocks/>
              <a:stCxn id="263" idx="6"/>
              <a:endCxn id="243" idx="2"/>
            </p:cNvCxnSpPr>
            <p:nvPr/>
          </p:nvCxnSpPr>
          <p:spPr>
            <a:xfrm flipV="1">
              <a:off x="3979121" y="5144751"/>
              <a:ext cx="1415687" cy="382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A527CD55-2BD0-A423-CEC4-A748095E88C1}"/>
              </a:ext>
            </a:extLst>
          </p:cNvPr>
          <p:cNvSpPr/>
          <p:nvPr/>
        </p:nvSpPr>
        <p:spPr>
          <a:xfrm>
            <a:off x="3963157" y="6169188"/>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262B2BF5-1681-ED22-59CE-C302D95D1009}"/>
              </a:ext>
            </a:extLst>
          </p:cNvPr>
          <p:cNvSpPr/>
          <p:nvPr/>
        </p:nvSpPr>
        <p:spPr>
          <a:xfrm>
            <a:off x="3968026" y="1591557"/>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63F51439-FCD0-4005-B66B-894D0DD18B3E}"/>
              </a:ext>
            </a:extLst>
          </p:cNvPr>
          <p:cNvSpPr/>
          <p:nvPr/>
        </p:nvSpPr>
        <p:spPr>
          <a:xfrm>
            <a:off x="5557278" y="2248801"/>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D9DDBDFE-4577-FB9B-DF30-9ED7872813BD}"/>
              </a:ext>
            </a:extLst>
          </p:cNvPr>
          <p:cNvSpPr/>
          <p:nvPr/>
        </p:nvSpPr>
        <p:spPr>
          <a:xfrm>
            <a:off x="5557278" y="4960206"/>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Straight Connector 100">
            <a:extLst>
              <a:ext uri="{FF2B5EF4-FFF2-40B4-BE49-F238E27FC236}">
                <a16:creationId xmlns:a16="http://schemas.microsoft.com/office/drawing/2014/main" id="{69E3852C-A1A2-FC76-30CD-68BE393FA918}"/>
              </a:ext>
            </a:extLst>
          </p:cNvPr>
          <p:cNvCxnSpPr>
            <a:cxnSpLocks/>
            <a:endCxn id="99" idx="2"/>
          </p:cNvCxnSpPr>
          <p:nvPr/>
        </p:nvCxnSpPr>
        <p:spPr>
          <a:xfrm>
            <a:off x="4148023" y="1687747"/>
            <a:ext cx="1409255" cy="65499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4CBEC36-0F21-BD39-B816-5048E89B850F}"/>
              </a:ext>
            </a:extLst>
          </p:cNvPr>
          <p:cNvCxnSpPr>
            <a:cxnSpLocks/>
            <a:endCxn id="100" idx="3"/>
          </p:cNvCxnSpPr>
          <p:nvPr/>
        </p:nvCxnSpPr>
        <p:spPr>
          <a:xfrm flipV="1">
            <a:off x="4140853" y="5120580"/>
            <a:ext cx="1443941" cy="115335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2E2CF0D-F4BE-7ABD-E125-3687AFF3217D}"/>
              </a:ext>
            </a:extLst>
          </p:cNvPr>
          <p:cNvSpPr/>
          <p:nvPr/>
        </p:nvSpPr>
        <p:spPr>
          <a:xfrm>
            <a:off x="3966320" y="5007651"/>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82B729C1-218E-2636-0EAC-F23B501E8ECE}"/>
              </a:ext>
            </a:extLst>
          </p:cNvPr>
          <p:cNvCxnSpPr>
            <a:cxnSpLocks/>
            <a:stCxn id="2" idx="6"/>
            <a:endCxn id="100" idx="2"/>
          </p:cNvCxnSpPr>
          <p:nvPr/>
        </p:nvCxnSpPr>
        <p:spPr>
          <a:xfrm flipV="1">
            <a:off x="4154210" y="5054151"/>
            <a:ext cx="1403068" cy="4744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EBB333A-6FBF-036B-089E-7D32D7B1CF28}"/>
              </a:ext>
            </a:extLst>
          </p:cNvPr>
          <p:cNvSpPr/>
          <p:nvPr/>
        </p:nvSpPr>
        <p:spPr>
          <a:xfrm>
            <a:off x="3958875" y="3613795"/>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69CF9FE2-8691-39DE-DE94-1704C22B3E72}"/>
              </a:ext>
            </a:extLst>
          </p:cNvPr>
          <p:cNvCxnSpPr>
            <a:cxnSpLocks/>
            <a:stCxn id="8" idx="6"/>
            <a:endCxn id="99" idx="3"/>
          </p:cNvCxnSpPr>
          <p:nvPr/>
        </p:nvCxnSpPr>
        <p:spPr>
          <a:xfrm flipV="1">
            <a:off x="4146765" y="2409175"/>
            <a:ext cx="1438029" cy="129856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E434B12-DCC6-C83B-A896-7A924B249DCA}"/>
              </a:ext>
            </a:extLst>
          </p:cNvPr>
          <p:cNvSpPr/>
          <p:nvPr/>
        </p:nvSpPr>
        <p:spPr>
          <a:xfrm>
            <a:off x="7196151" y="1584554"/>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C6EEB03-0213-BB7C-BA79-02E555ACCC1A}"/>
              </a:ext>
            </a:extLst>
          </p:cNvPr>
          <p:cNvSpPr/>
          <p:nvPr/>
        </p:nvSpPr>
        <p:spPr>
          <a:xfrm>
            <a:off x="7200009" y="4305517"/>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A082222-F8EA-EE94-0DE0-B644FCDCE046}"/>
              </a:ext>
            </a:extLst>
          </p:cNvPr>
          <p:cNvSpPr/>
          <p:nvPr/>
        </p:nvSpPr>
        <p:spPr>
          <a:xfrm>
            <a:off x="8838857" y="2244058"/>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1132DF02-810E-8BF5-A405-971E48F24D9C}"/>
              </a:ext>
            </a:extLst>
          </p:cNvPr>
          <p:cNvCxnSpPr>
            <a:cxnSpLocks/>
            <a:endCxn id="33" idx="2"/>
          </p:cNvCxnSpPr>
          <p:nvPr/>
        </p:nvCxnSpPr>
        <p:spPr>
          <a:xfrm flipV="1">
            <a:off x="5752774" y="1678499"/>
            <a:ext cx="1443377" cy="65699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C8815E6-00C5-956F-157D-C8380C065D33}"/>
              </a:ext>
            </a:extLst>
          </p:cNvPr>
          <p:cNvCxnSpPr>
            <a:cxnSpLocks/>
            <a:stCxn id="100" idx="6"/>
            <a:endCxn id="34" idx="2"/>
          </p:cNvCxnSpPr>
          <p:nvPr/>
        </p:nvCxnSpPr>
        <p:spPr>
          <a:xfrm flipV="1">
            <a:off x="5745168" y="4399462"/>
            <a:ext cx="1454841" cy="65468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1E27D4-DF42-CF31-B6F7-7CA1F5705665}"/>
              </a:ext>
            </a:extLst>
          </p:cNvPr>
          <p:cNvCxnSpPr>
            <a:cxnSpLocks/>
            <a:endCxn id="36" idx="2"/>
          </p:cNvCxnSpPr>
          <p:nvPr/>
        </p:nvCxnSpPr>
        <p:spPr>
          <a:xfrm>
            <a:off x="7378784" y="1685066"/>
            <a:ext cx="1460073" cy="65293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81EE70A-4282-4617-4F61-8B06712DCA15}"/>
              </a:ext>
            </a:extLst>
          </p:cNvPr>
          <p:cNvCxnSpPr>
            <a:cxnSpLocks/>
            <a:endCxn id="36" idx="2"/>
          </p:cNvCxnSpPr>
          <p:nvPr/>
        </p:nvCxnSpPr>
        <p:spPr>
          <a:xfrm flipV="1">
            <a:off x="7387899" y="2338003"/>
            <a:ext cx="1450958" cy="204217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58D645F-AFE8-2F9E-D421-52A9545924E4}"/>
              </a:ext>
            </a:extLst>
          </p:cNvPr>
          <p:cNvSpPr txBox="1"/>
          <p:nvPr/>
        </p:nvSpPr>
        <p:spPr>
          <a:xfrm>
            <a:off x="9919346" y="3040475"/>
            <a:ext cx="2119359" cy="584775"/>
          </a:xfrm>
          <a:prstGeom prst="rect">
            <a:avLst/>
          </a:prstGeom>
          <a:noFill/>
        </p:spPr>
        <p:txBody>
          <a:bodyPr wrap="square" rtlCol="0">
            <a:spAutoFit/>
          </a:bodyPr>
          <a:lstStyle/>
          <a:p>
            <a:r>
              <a:rPr lang="nl-BE" sz="3200" b="1"/>
              <a:t>OUTPUT ?</a:t>
            </a:r>
          </a:p>
        </p:txBody>
      </p:sp>
      <p:sp>
        <p:nvSpPr>
          <p:cNvPr id="58" name="TextBox 57">
            <a:extLst>
              <a:ext uri="{FF2B5EF4-FFF2-40B4-BE49-F238E27FC236}">
                <a16:creationId xmlns:a16="http://schemas.microsoft.com/office/drawing/2014/main" id="{018FCCC1-9E35-14BD-A08A-CB054D30A511}"/>
              </a:ext>
            </a:extLst>
          </p:cNvPr>
          <p:cNvSpPr txBox="1"/>
          <p:nvPr/>
        </p:nvSpPr>
        <p:spPr>
          <a:xfrm>
            <a:off x="10076261" y="3513769"/>
            <a:ext cx="1875220" cy="461665"/>
          </a:xfrm>
          <a:prstGeom prst="rect">
            <a:avLst/>
          </a:prstGeom>
          <a:noFill/>
        </p:spPr>
        <p:txBody>
          <a:bodyPr wrap="square" rtlCol="0">
            <a:spAutoFit/>
          </a:bodyPr>
          <a:lstStyle/>
          <a:p>
            <a:r>
              <a:rPr lang="nl-BE" sz="2400"/>
              <a:t>aardappel</a:t>
            </a:r>
            <a:endParaRPr lang="en-GB" sz="2400"/>
          </a:p>
        </p:txBody>
      </p:sp>
      <p:pic>
        <p:nvPicPr>
          <p:cNvPr id="6" name="Picture 5" descr="A picture containing graphics, font, symbol, graphic design&#10;&#10;Description automatically generated">
            <a:extLst>
              <a:ext uri="{FF2B5EF4-FFF2-40B4-BE49-F238E27FC236}">
                <a16:creationId xmlns:a16="http://schemas.microsoft.com/office/drawing/2014/main" id="{B53E44E5-2D26-EE60-3E10-255F2B5A5A69}"/>
              </a:ext>
            </a:extLst>
          </p:cNvPr>
          <p:cNvPicPr>
            <a:picLocks noChangeAspect="1"/>
          </p:cNvPicPr>
          <p:nvPr/>
        </p:nvPicPr>
        <p:blipFill>
          <a:blip r:embed="rId3"/>
          <a:stretch>
            <a:fillRect/>
          </a:stretch>
        </p:blipFill>
        <p:spPr>
          <a:xfrm>
            <a:off x="0" y="6290671"/>
            <a:ext cx="736866" cy="534754"/>
          </a:xfrm>
          <a:prstGeom prst="rect">
            <a:avLst/>
          </a:prstGeom>
        </p:spPr>
      </p:pic>
      <p:sp>
        <p:nvSpPr>
          <p:cNvPr id="7" name="TextBox 6">
            <a:extLst>
              <a:ext uri="{FF2B5EF4-FFF2-40B4-BE49-F238E27FC236}">
                <a16:creationId xmlns:a16="http://schemas.microsoft.com/office/drawing/2014/main" id="{580A16ED-5069-C5F3-FB87-FFF45BD38C8C}"/>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10" name="TextBox 9">
            <a:extLst>
              <a:ext uri="{FF2B5EF4-FFF2-40B4-BE49-F238E27FC236}">
                <a16:creationId xmlns:a16="http://schemas.microsoft.com/office/drawing/2014/main" id="{03B2A2A2-FA16-963D-3795-6C5A5850DF15}"/>
              </a:ext>
            </a:extLst>
          </p:cNvPr>
          <p:cNvSpPr txBox="1"/>
          <p:nvPr/>
        </p:nvSpPr>
        <p:spPr>
          <a:xfrm>
            <a:off x="484687" y="506243"/>
            <a:ext cx="10949354" cy="584775"/>
          </a:xfrm>
          <a:prstGeom prst="rect">
            <a:avLst/>
          </a:prstGeom>
          <a:noFill/>
        </p:spPr>
        <p:txBody>
          <a:bodyPr wrap="square">
            <a:spAutoFit/>
          </a:bodyPr>
          <a:lstStyle/>
          <a:p>
            <a:r>
              <a:rPr lang="nl-BE" sz="3200" b="1">
                <a:solidFill>
                  <a:srgbClr val="6FBFB5"/>
                </a:solidFill>
              </a:rPr>
              <a:t>Versterkend leren</a:t>
            </a:r>
            <a:endParaRPr lang="en-GB" sz="3200" b="1">
              <a:solidFill>
                <a:srgbClr val="6FBFB5"/>
              </a:solidFill>
            </a:endParaRPr>
          </a:p>
        </p:txBody>
      </p:sp>
    </p:spTree>
    <p:extLst>
      <p:ext uri="{BB962C8B-B14F-4D97-AF65-F5344CB8AC3E}">
        <p14:creationId xmlns:p14="http://schemas.microsoft.com/office/powerpoint/2010/main" val="298009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63" presetClass="path" presetSubtype="0" accel="50000" decel="50000" fill="hold" nodeType="withEffect">
                                  <p:stCondLst>
                                    <p:cond delay="0"/>
                                  </p:stCondLst>
                                  <p:childTnLst>
                                    <p:animMotion origin="layout" path="M 6.25E-7 -1.11111E-6 L 0.07747 -1.11111E-6 " pathEditMode="relative" rAng="0" ptsTypes="AA">
                                      <p:cBhvr>
                                        <p:cTn id="10" dur="2000" fill="hold"/>
                                        <p:tgtEl>
                                          <p:spTgt spid="229"/>
                                        </p:tgtEl>
                                        <p:attrNameLst>
                                          <p:attrName>ppt_x</p:attrName>
                                          <p:attrName>ppt_y</p:attrName>
                                        </p:attrNameLst>
                                      </p:cBhvr>
                                      <p:rCtr x="3867" y="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childTnLst>
                                </p:cTn>
                              </p:par>
                            </p:childTnLst>
                          </p:cTn>
                        </p:par>
                        <p:par>
                          <p:cTn id="50" fill="hold">
                            <p:stCondLst>
                              <p:cond delay="0"/>
                            </p:stCondLst>
                            <p:childTnLst>
                              <p:par>
                                <p:cTn id="51" presetID="10" presetClass="exit" presetSubtype="0" fill="hold" nodeType="afterEffect">
                                  <p:stCondLst>
                                    <p:cond delay="500"/>
                                  </p:stCondLst>
                                  <p:childTnLst>
                                    <p:animEffect transition="out" filter="fade">
                                      <p:cBhvr>
                                        <p:cTn id="52" dur="1000"/>
                                        <p:tgtEl>
                                          <p:spTgt spid="61"/>
                                        </p:tgtEl>
                                      </p:cBhvr>
                                    </p:animEffect>
                                    <p:set>
                                      <p:cBhvr>
                                        <p:cTn id="53" dur="1" fill="hold">
                                          <p:stCondLst>
                                            <p:cond delay="999"/>
                                          </p:stCondLst>
                                        </p:cTn>
                                        <p:tgtEl>
                                          <p:spTgt spid="61"/>
                                        </p:tgtEl>
                                        <p:attrNameLst>
                                          <p:attrName>style.visibility</p:attrName>
                                        </p:attrNameLst>
                                      </p:cBhvr>
                                      <p:to>
                                        <p:strVal val="hidden"/>
                                      </p:to>
                                    </p:set>
                                  </p:childTnLst>
                                </p:cTn>
                              </p:par>
                            </p:childTnLst>
                          </p:cTn>
                        </p:par>
                        <p:par>
                          <p:cTn id="54" fill="hold">
                            <p:stCondLst>
                              <p:cond delay="1500"/>
                            </p:stCondLst>
                            <p:childTnLst>
                              <p:par>
                                <p:cTn id="55" presetID="1" presetClass="entr" presetSubtype="0"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par>
                          <p:cTn id="57" fill="hold">
                            <p:stCondLst>
                              <p:cond delay="1500"/>
                            </p:stCondLst>
                            <p:childTnLst>
                              <p:par>
                                <p:cTn id="58" presetID="10" presetClass="exit" presetSubtype="0" fill="hold" nodeType="afterEffect">
                                  <p:stCondLst>
                                    <p:cond delay="500"/>
                                  </p:stCondLst>
                                  <p:childTnLst>
                                    <p:animEffect transition="out" filter="fade">
                                      <p:cBhvr>
                                        <p:cTn id="59" dur="1000"/>
                                        <p:tgtEl>
                                          <p:spTgt spid="64"/>
                                        </p:tgtEl>
                                      </p:cBhvr>
                                    </p:animEffect>
                                    <p:set>
                                      <p:cBhvr>
                                        <p:cTn id="60" dur="1" fill="hold">
                                          <p:stCondLst>
                                            <p:cond delay="999"/>
                                          </p:stCondLst>
                                        </p:cTn>
                                        <p:tgtEl>
                                          <p:spTgt spid="64"/>
                                        </p:tgtEl>
                                        <p:attrNameLst>
                                          <p:attrName>style.visibility</p:attrName>
                                        </p:attrNameLst>
                                      </p:cBhvr>
                                      <p:to>
                                        <p:strVal val="hidden"/>
                                      </p:to>
                                    </p:set>
                                  </p:childTnLst>
                                </p:cTn>
                              </p:par>
                            </p:childTnLst>
                          </p:cTn>
                        </p:par>
                        <p:par>
                          <p:cTn id="61" fill="hold">
                            <p:stCondLst>
                              <p:cond delay="3000"/>
                            </p:stCondLst>
                            <p:childTnLst>
                              <p:par>
                                <p:cTn id="62" presetID="1" presetClass="entr" presetSubtype="0" fill="hold" nodeType="afterEffect">
                                  <p:stCondLst>
                                    <p:cond delay="0"/>
                                  </p:stCondLst>
                                  <p:childTnLst>
                                    <p:set>
                                      <p:cBhvr>
                                        <p:cTn id="63" dur="1" fill="hold">
                                          <p:stCondLst>
                                            <p:cond delay="0"/>
                                          </p:stCondLst>
                                        </p:cTn>
                                        <p:tgtEl>
                                          <p:spTgt spid="72"/>
                                        </p:tgtEl>
                                        <p:attrNameLst>
                                          <p:attrName>style.visibility</p:attrName>
                                        </p:attrNameLst>
                                      </p:cBhvr>
                                      <p:to>
                                        <p:strVal val="visible"/>
                                      </p:to>
                                    </p:set>
                                  </p:childTnLst>
                                </p:cTn>
                              </p:par>
                            </p:childTnLst>
                          </p:cTn>
                        </p:par>
                        <p:par>
                          <p:cTn id="64" fill="hold">
                            <p:stCondLst>
                              <p:cond delay="3000"/>
                            </p:stCondLst>
                            <p:childTnLst>
                              <p:par>
                                <p:cTn id="65" presetID="10" presetClass="exit" presetSubtype="0" fill="hold" nodeType="afterEffect">
                                  <p:stCondLst>
                                    <p:cond delay="50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childTnLst>
                          </p:cTn>
                        </p:par>
                        <p:par>
                          <p:cTn id="68" fill="hold">
                            <p:stCondLst>
                              <p:cond delay="4500"/>
                            </p:stCondLst>
                            <p:childTnLst>
                              <p:par>
                                <p:cTn id="69" presetID="1" presetClass="entr" presetSubtype="0" fill="hold" nodeType="after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par>
                          <p:cTn id="71" fill="hold">
                            <p:stCondLst>
                              <p:cond delay="4500"/>
                            </p:stCondLst>
                            <p:childTnLst>
                              <p:par>
                                <p:cTn id="72" presetID="10" presetClass="exit" presetSubtype="0" fill="hold" nodeType="afterEffect">
                                  <p:stCondLst>
                                    <p:cond delay="500"/>
                                  </p:stCondLst>
                                  <p:childTnLst>
                                    <p:animEffect transition="out" filter="fade">
                                      <p:cBhvr>
                                        <p:cTn id="73" dur="1000"/>
                                        <p:tgtEl>
                                          <p:spTgt spid="62"/>
                                        </p:tgtEl>
                                      </p:cBhvr>
                                    </p:animEffect>
                                    <p:set>
                                      <p:cBhvr>
                                        <p:cTn id="74" dur="1" fill="hold">
                                          <p:stCondLst>
                                            <p:cond delay="999"/>
                                          </p:stCondLst>
                                        </p:cTn>
                                        <p:tgtEl>
                                          <p:spTgt spid="62"/>
                                        </p:tgtEl>
                                        <p:attrNameLst>
                                          <p:attrName>style.visibility</p:attrName>
                                        </p:attrNameLst>
                                      </p:cBhvr>
                                      <p:to>
                                        <p:strVal val="hidden"/>
                                      </p:to>
                                    </p:set>
                                  </p:childTnLst>
                                </p:cTn>
                              </p:par>
                            </p:childTnLst>
                          </p:cTn>
                        </p:par>
                        <p:par>
                          <p:cTn id="75" fill="hold">
                            <p:stCondLst>
                              <p:cond delay="6000"/>
                            </p:stCondLst>
                            <p:childTnLst>
                              <p:par>
                                <p:cTn id="76" presetID="1" presetClass="entr" presetSubtype="0" fill="hold" nodeType="afterEffect">
                                  <p:stCondLst>
                                    <p:cond delay="0"/>
                                  </p:stCondLst>
                                  <p:childTnLst>
                                    <p:set>
                                      <p:cBhvr>
                                        <p:cTn id="77" dur="1" fill="hold">
                                          <p:stCondLst>
                                            <p:cond delay="0"/>
                                          </p:stCondLst>
                                        </p:cTn>
                                        <p:tgtEl>
                                          <p:spTgt spid="68"/>
                                        </p:tgtEl>
                                        <p:attrNameLst>
                                          <p:attrName>style.visibility</p:attrName>
                                        </p:attrNameLst>
                                      </p:cBhvr>
                                      <p:to>
                                        <p:strVal val="visible"/>
                                      </p:to>
                                    </p:set>
                                  </p:childTnLst>
                                </p:cTn>
                              </p:par>
                            </p:childTnLst>
                          </p:cTn>
                        </p:par>
                        <p:par>
                          <p:cTn id="78" fill="hold">
                            <p:stCondLst>
                              <p:cond delay="6000"/>
                            </p:stCondLst>
                            <p:childTnLst>
                              <p:par>
                                <p:cTn id="79" presetID="10" presetClass="exit" presetSubtype="0" fill="hold" nodeType="afterEffect">
                                  <p:stCondLst>
                                    <p:cond delay="500"/>
                                  </p:stCondLst>
                                  <p:childTnLst>
                                    <p:animEffect transition="out" filter="fade">
                                      <p:cBhvr>
                                        <p:cTn id="80" dur="1000"/>
                                        <p:tgtEl>
                                          <p:spTgt spid="68"/>
                                        </p:tgtEl>
                                      </p:cBhvr>
                                    </p:animEffect>
                                    <p:set>
                                      <p:cBhvr>
                                        <p:cTn id="81" dur="1" fill="hold">
                                          <p:stCondLst>
                                            <p:cond delay="999"/>
                                          </p:stCondLst>
                                        </p:cTn>
                                        <p:tgtEl>
                                          <p:spTgt spid="6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01"/>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5"/>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0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4"/>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6"/>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7"/>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46"/>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64" presetClass="path" presetSubtype="0" accel="50000" decel="50000" fill="hold" grpId="0" nodeType="clickEffect">
                                  <p:stCondLst>
                                    <p:cond delay="0"/>
                                  </p:stCondLst>
                                  <p:childTnLst>
                                    <p:animMotion origin="layout" path="M -6.25E-7 3.7037E-7 L -0.00052 -0.09792 " pathEditMode="relative" rAng="0" ptsTypes="AA">
                                      <p:cBhvr>
                                        <p:cTn id="115" dur="2000" fill="hold"/>
                                        <p:tgtEl>
                                          <p:spTgt spid="56"/>
                                        </p:tgtEl>
                                        <p:attrNameLst>
                                          <p:attrName>ppt_x</p:attrName>
                                          <p:attrName>ppt_y</p:attrName>
                                        </p:attrNameLst>
                                      </p:cBhvr>
                                      <p:rCtr x="-26" y="-4907"/>
                                    </p:animMotion>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4" grpId="0" animBg="1"/>
      <p:bldP spid="39" grpId="0"/>
      <p:bldP spid="41" grpId="0"/>
      <p:bldP spid="42" grpId="0"/>
      <p:bldP spid="47" grpId="0"/>
      <p:bldP spid="49" grpId="0"/>
      <p:bldP spid="51" grpId="0"/>
      <p:bldP spid="53" grpId="0"/>
      <p:bldP spid="54" grpId="0"/>
      <p:bldP spid="59" grpId="0" animBg="1"/>
      <p:bldP spid="55" grpId="0" animBg="1"/>
      <p:bldP spid="99" grpId="0" animBg="1"/>
      <p:bldP spid="100" grpId="0" animBg="1"/>
      <p:bldP spid="2" grpId="0" animBg="1"/>
      <p:bldP spid="8" grpId="0" animBg="1"/>
      <p:bldP spid="33" grpId="0" animBg="1"/>
      <p:bldP spid="34" grpId="0" animBg="1"/>
      <p:bldP spid="36" grpId="0" animBg="1"/>
      <p:bldP spid="56"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Neem een blad papier en een balpen of potlood</a:t>
            </a:r>
            <a:endParaRPr lang="en-GB" sz="3600" b="1">
              <a:solidFill>
                <a:srgbClr val="6FBFB5"/>
              </a:solidFill>
            </a:endParaRPr>
          </a:p>
        </p:txBody>
      </p:sp>
      <p:sp>
        <p:nvSpPr>
          <p:cNvPr id="6" name="TextBox 5">
            <a:extLst>
              <a:ext uri="{FF2B5EF4-FFF2-40B4-BE49-F238E27FC236}">
                <a16:creationId xmlns:a16="http://schemas.microsoft.com/office/drawing/2014/main" id="{FE76B307-82A6-C80B-C2EB-0307FF72AC9A}"/>
              </a:ext>
            </a:extLst>
          </p:cNvPr>
          <p:cNvSpPr txBox="1"/>
          <p:nvPr/>
        </p:nvSpPr>
        <p:spPr>
          <a:xfrm>
            <a:off x="987818" y="1705249"/>
            <a:ext cx="9664607" cy="3690177"/>
          </a:xfrm>
          <a:prstGeom prst="rect">
            <a:avLst/>
          </a:prstGeom>
          <a:noFill/>
        </p:spPr>
        <p:txBody>
          <a:bodyPr wrap="square" rtlCol="0">
            <a:spAutoFit/>
          </a:bodyPr>
          <a:lstStyle/>
          <a:p>
            <a:pPr marL="228600" indent="-228600">
              <a:lnSpc>
                <a:spcPct val="200000"/>
              </a:lnSpc>
              <a:buAutoNum type="arabicPeriod"/>
            </a:pPr>
            <a:r>
              <a:rPr lang="nl-BE" sz="2000"/>
              <a:t>Schrijf je naam bovenaan de bladzijde</a:t>
            </a:r>
          </a:p>
          <a:p>
            <a:pPr marL="228600" indent="-228600">
              <a:lnSpc>
                <a:spcPct val="200000"/>
              </a:lnSpc>
              <a:buAutoNum type="arabicPeriod"/>
            </a:pPr>
            <a:r>
              <a:rPr lang="nl-BE" sz="2000"/>
              <a:t>Schrijf net onder je naam de zin ‘Er was eens ...’, en vervolledig deze zin</a:t>
            </a:r>
          </a:p>
          <a:p>
            <a:pPr marL="228600" indent="-228600">
              <a:lnSpc>
                <a:spcPct val="200000"/>
              </a:lnSpc>
              <a:buAutoNum type="arabicPeriod"/>
            </a:pPr>
            <a:r>
              <a:rPr lang="nl-BE" sz="2000"/>
              <a:t>Schrijf een nieuwe zin die volgt op de eerste zin.</a:t>
            </a:r>
          </a:p>
          <a:p>
            <a:pPr marL="228600" indent="-228600">
              <a:lnSpc>
                <a:spcPct val="200000"/>
              </a:lnSpc>
              <a:buAutoNum type="arabicPeriod"/>
            </a:pPr>
            <a:endParaRPr lang="nl-BE" sz="2000"/>
          </a:p>
          <a:p>
            <a:pPr marL="228600" indent="-228600">
              <a:lnSpc>
                <a:spcPct val="200000"/>
              </a:lnSpc>
              <a:buAutoNum type="arabicPeriod"/>
            </a:pPr>
            <a:endParaRPr lang="nl-BE" sz="2000"/>
          </a:p>
          <a:p>
            <a:pPr marL="228600" indent="-228600">
              <a:lnSpc>
                <a:spcPct val="200000"/>
              </a:lnSpc>
              <a:buAutoNum type="arabicPeriod"/>
            </a:pPr>
            <a:r>
              <a:rPr lang="nl-BE" sz="2000" b="1"/>
              <a:t>Geef je blad door aan iemand anders</a:t>
            </a:r>
            <a:endParaRPr lang="en-GB" sz="2000" b="1"/>
          </a:p>
        </p:txBody>
      </p:sp>
      <p:pic>
        <p:nvPicPr>
          <p:cNvPr id="2" name="Picture 1" descr="A picture containing graphics, font, symbol, graphic design&#10;&#10;Description automatically generated">
            <a:extLst>
              <a:ext uri="{FF2B5EF4-FFF2-40B4-BE49-F238E27FC236}">
                <a16:creationId xmlns:a16="http://schemas.microsoft.com/office/drawing/2014/main" id="{F28B5079-79A0-FBA5-0315-A4755005E5D4}"/>
              </a:ext>
            </a:extLst>
          </p:cNvPr>
          <p:cNvPicPr>
            <a:picLocks noChangeAspect="1"/>
          </p:cNvPicPr>
          <p:nvPr/>
        </p:nvPicPr>
        <p:blipFill>
          <a:blip r:embed="rId2"/>
          <a:stretch>
            <a:fillRect/>
          </a:stretch>
        </p:blipFill>
        <p:spPr>
          <a:xfrm>
            <a:off x="0" y="6290671"/>
            <a:ext cx="736866" cy="534754"/>
          </a:xfrm>
          <a:prstGeom prst="rect">
            <a:avLst/>
          </a:prstGeom>
        </p:spPr>
      </p:pic>
      <p:sp>
        <p:nvSpPr>
          <p:cNvPr id="3" name="TextBox 2">
            <a:extLst>
              <a:ext uri="{FF2B5EF4-FFF2-40B4-BE49-F238E27FC236}">
                <a16:creationId xmlns:a16="http://schemas.microsoft.com/office/drawing/2014/main" id="{2487738F-7578-E50F-0CC5-6666537496D5}"/>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47601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0" name="Rectangle: Rounded Corners 309">
            <a:extLst>
              <a:ext uri="{FF2B5EF4-FFF2-40B4-BE49-F238E27FC236}">
                <a16:creationId xmlns:a16="http://schemas.microsoft.com/office/drawing/2014/main" id="{E29B1905-A691-6B9B-F8DC-FC6C115B95C6}"/>
              </a:ext>
            </a:extLst>
          </p:cNvPr>
          <p:cNvSpPr/>
          <p:nvPr/>
        </p:nvSpPr>
        <p:spPr>
          <a:xfrm>
            <a:off x="2326629" y="1297353"/>
            <a:ext cx="6231261"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Rounded Corners 3">
            <a:extLst>
              <a:ext uri="{FF2B5EF4-FFF2-40B4-BE49-F238E27FC236}">
                <a16:creationId xmlns:a16="http://schemas.microsoft.com/office/drawing/2014/main" id="{6E1B29EA-4C7C-2CDB-812E-075F9E1F8AAB}"/>
              </a:ext>
            </a:extLst>
          </p:cNvPr>
          <p:cNvSpPr/>
          <p:nvPr/>
        </p:nvSpPr>
        <p:spPr>
          <a:xfrm>
            <a:off x="2320703" y="1295774"/>
            <a:ext cx="7327413"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45842FF0-7376-D236-D3CF-A09B2D3F0CCD}"/>
              </a:ext>
            </a:extLst>
          </p:cNvPr>
          <p:cNvSpPr txBox="1"/>
          <p:nvPr/>
        </p:nvSpPr>
        <p:spPr>
          <a:xfrm>
            <a:off x="2661289" y="1443935"/>
            <a:ext cx="1165966" cy="461665"/>
          </a:xfrm>
          <a:prstGeom prst="rect">
            <a:avLst/>
          </a:prstGeom>
          <a:noFill/>
        </p:spPr>
        <p:txBody>
          <a:bodyPr wrap="square" rtlCol="0">
            <a:spAutoFit/>
          </a:bodyPr>
          <a:lstStyle/>
          <a:p>
            <a:pPr algn="r"/>
            <a:r>
              <a:rPr lang="nl-BE" sz="2400"/>
              <a:t>fiets</a:t>
            </a:r>
            <a:endParaRPr lang="en-GB" sz="2400"/>
          </a:p>
        </p:txBody>
      </p:sp>
      <p:sp>
        <p:nvSpPr>
          <p:cNvPr id="41" name="TextBox 40">
            <a:extLst>
              <a:ext uri="{FF2B5EF4-FFF2-40B4-BE49-F238E27FC236}">
                <a16:creationId xmlns:a16="http://schemas.microsoft.com/office/drawing/2014/main" id="{33BD29DA-45AD-E2DF-AF3F-3D548EDF9DB1}"/>
              </a:ext>
            </a:extLst>
          </p:cNvPr>
          <p:cNvSpPr txBox="1"/>
          <p:nvPr/>
        </p:nvSpPr>
        <p:spPr>
          <a:xfrm>
            <a:off x="2200289" y="2726401"/>
            <a:ext cx="1621745" cy="461665"/>
          </a:xfrm>
          <a:prstGeom prst="rect">
            <a:avLst/>
          </a:prstGeom>
          <a:noFill/>
        </p:spPr>
        <p:txBody>
          <a:bodyPr wrap="square" rtlCol="0">
            <a:spAutoFit/>
          </a:bodyPr>
          <a:lstStyle/>
          <a:p>
            <a:pPr algn="r"/>
            <a:r>
              <a:rPr lang="nl-BE" sz="2400"/>
              <a:t>zadel</a:t>
            </a:r>
            <a:endParaRPr lang="en-GB" sz="2400"/>
          </a:p>
        </p:txBody>
      </p:sp>
      <p:sp>
        <p:nvSpPr>
          <p:cNvPr id="42" name="TextBox 41">
            <a:extLst>
              <a:ext uri="{FF2B5EF4-FFF2-40B4-BE49-F238E27FC236}">
                <a16:creationId xmlns:a16="http://schemas.microsoft.com/office/drawing/2014/main" id="{63F28B06-88EE-D440-A792-E34800F388FA}"/>
              </a:ext>
            </a:extLst>
          </p:cNvPr>
          <p:cNvSpPr txBox="1"/>
          <p:nvPr/>
        </p:nvSpPr>
        <p:spPr>
          <a:xfrm>
            <a:off x="2661288" y="2060853"/>
            <a:ext cx="1160746" cy="461665"/>
          </a:xfrm>
          <a:prstGeom prst="rect">
            <a:avLst/>
          </a:prstGeom>
          <a:noFill/>
        </p:spPr>
        <p:txBody>
          <a:bodyPr wrap="square" rtlCol="0">
            <a:spAutoFit/>
          </a:bodyPr>
          <a:lstStyle/>
          <a:p>
            <a:pPr algn="r"/>
            <a:r>
              <a:rPr lang="nl-BE" sz="2400"/>
              <a:t>weg</a:t>
            </a:r>
            <a:endParaRPr lang="en-GB" sz="2400"/>
          </a:p>
        </p:txBody>
      </p:sp>
      <p:sp>
        <p:nvSpPr>
          <p:cNvPr id="47" name="TextBox 46">
            <a:extLst>
              <a:ext uri="{FF2B5EF4-FFF2-40B4-BE49-F238E27FC236}">
                <a16:creationId xmlns:a16="http://schemas.microsoft.com/office/drawing/2014/main" id="{5EE07B81-C7B5-B7CC-DBC8-732295F22F76}"/>
              </a:ext>
            </a:extLst>
          </p:cNvPr>
          <p:cNvSpPr txBox="1"/>
          <p:nvPr/>
        </p:nvSpPr>
        <p:spPr>
          <a:xfrm>
            <a:off x="2326629" y="3415610"/>
            <a:ext cx="1500624" cy="461665"/>
          </a:xfrm>
          <a:prstGeom prst="rect">
            <a:avLst/>
          </a:prstGeom>
          <a:noFill/>
        </p:spPr>
        <p:txBody>
          <a:bodyPr wrap="square" rtlCol="0">
            <a:spAutoFit/>
          </a:bodyPr>
          <a:lstStyle/>
          <a:p>
            <a:pPr algn="r"/>
            <a:r>
              <a:rPr lang="nl-BE" sz="2400"/>
              <a:t>nodig</a:t>
            </a:r>
            <a:endParaRPr lang="en-GB" sz="2400"/>
          </a:p>
        </p:txBody>
      </p:sp>
      <p:sp>
        <p:nvSpPr>
          <p:cNvPr id="49" name="TextBox 48">
            <a:extLst>
              <a:ext uri="{FF2B5EF4-FFF2-40B4-BE49-F238E27FC236}">
                <a16:creationId xmlns:a16="http://schemas.microsoft.com/office/drawing/2014/main" id="{63585386-F7C2-C9D8-BFC6-4FCF84872A69}"/>
              </a:ext>
            </a:extLst>
          </p:cNvPr>
          <p:cNvSpPr txBox="1"/>
          <p:nvPr/>
        </p:nvSpPr>
        <p:spPr>
          <a:xfrm>
            <a:off x="2539584" y="4104819"/>
            <a:ext cx="1287669" cy="461665"/>
          </a:xfrm>
          <a:prstGeom prst="rect">
            <a:avLst/>
          </a:prstGeom>
          <a:noFill/>
        </p:spPr>
        <p:txBody>
          <a:bodyPr wrap="square" rtlCol="0">
            <a:spAutoFit/>
          </a:bodyPr>
          <a:lstStyle/>
          <a:p>
            <a:pPr algn="r"/>
            <a:r>
              <a:rPr lang="nl-BE" sz="2400"/>
              <a:t>pedaal</a:t>
            </a:r>
            <a:endParaRPr lang="en-GB" sz="2400"/>
          </a:p>
        </p:txBody>
      </p:sp>
      <p:sp>
        <p:nvSpPr>
          <p:cNvPr id="51" name="TextBox 50">
            <a:extLst>
              <a:ext uri="{FF2B5EF4-FFF2-40B4-BE49-F238E27FC236}">
                <a16:creationId xmlns:a16="http://schemas.microsoft.com/office/drawing/2014/main" id="{C3A58F18-EE34-298C-8E37-7D0A755D9D5A}"/>
              </a:ext>
            </a:extLst>
          </p:cNvPr>
          <p:cNvSpPr txBox="1"/>
          <p:nvPr/>
        </p:nvSpPr>
        <p:spPr>
          <a:xfrm>
            <a:off x="2337105" y="4788953"/>
            <a:ext cx="1490148" cy="461665"/>
          </a:xfrm>
          <a:prstGeom prst="rect">
            <a:avLst/>
          </a:prstGeom>
          <a:noFill/>
        </p:spPr>
        <p:txBody>
          <a:bodyPr wrap="square" rtlCol="0">
            <a:spAutoFit/>
          </a:bodyPr>
          <a:lstStyle/>
          <a:p>
            <a:pPr algn="r"/>
            <a:r>
              <a:rPr lang="nl-BE" sz="2400"/>
              <a:t>wat</a:t>
            </a:r>
            <a:endParaRPr lang="en-GB" sz="2400"/>
          </a:p>
        </p:txBody>
      </p:sp>
      <p:sp>
        <p:nvSpPr>
          <p:cNvPr id="53" name="TextBox 52">
            <a:extLst>
              <a:ext uri="{FF2B5EF4-FFF2-40B4-BE49-F238E27FC236}">
                <a16:creationId xmlns:a16="http://schemas.microsoft.com/office/drawing/2014/main" id="{27A76E6E-981B-C826-3FAE-0AAA957B9F04}"/>
              </a:ext>
            </a:extLst>
          </p:cNvPr>
          <p:cNvSpPr txBox="1"/>
          <p:nvPr/>
        </p:nvSpPr>
        <p:spPr>
          <a:xfrm>
            <a:off x="2539584" y="5473087"/>
            <a:ext cx="1282450" cy="461665"/>
          </a:xfrm>
          <a:prstGeom prst="rect">
            <a:avLst/>
          </a:prstGeom>
          <a:noFill/>
        </p:spPr>
        <p:txBody>
          <a:bodyPr wrap="square" rtlCol="0">
            <a:spAutoFit/>
          </a:bodyPr>
          <a:lstStyle/>
          <a:p>
            <a:pPr algn="r"/>
            <a:r>
              <a:rPr lang="nl-BE" sz="2400"/>
              <a:t>stuur</a:t>
            </a:r>
            <a:endParaRPr lang="en-GB" sz="2400"/>
          </a:p>
        </p:txBody>
      </p:sp>
      <p:sp>
        <p:nvSpPr>
          <p:cNvPr id="54" name="TextBox 53">
            <a:extLst>
              <a:ext uri="{FF2B5EF4-FFF2-40B4-BE49-F238E27FC236}">
                <a16:creationId xmlns:a16="http://schemas.microsoft.com/office/drawing/2014/main" id="{655E0255-9D22-D34B-B2B1-E7F23EEC1E4F}"/>
              </a:ext>
            </a:extLst>
          </p:cNvPr>
          <p:cNvSpPr txBox="1"/>
          <p:nvPr/>
        </p:nvSpPr>
        <p:spPr>
          <a:xfrm>
            <a:off x="2331887" y="6059204"/>
            <a:ext cx="1490148" cy="461665"/>
          </a:xfrm>
          <a:prstGeom prst="rect">
            <a:avLst/>
          </a:prstGeom>
          <a:noFill/>
        </p:spPr>
        <p:txBody>
          <a:bodyPr wrap="square" rtlCol="0">
            <a:spAutoFit/>
          </a:bodyPr>
          <a:lstStyle/>
          <a:p>
            <a:pPr algn="r"/>
            <a:r>
              <a:rPr lang="nl-BE" sz="2400"/>
              <a:t>leer</a:t>
            </a:r>
            <a:endParaRPr lang="en-GB" sz="2400"/>
          </a:p>
        </p:txBody>
      </p:sp>
      <p:sp>
        <p:nvSpPr>
          <p:cNvPr id="3" name="TextBox 2">
            <a:extLst>
              <a:ext uri="{FF2B5EF4-FFF2-40B4-BE49-F238E27FC236}">
                <a16:creationId xmlns:a16="http://schemas.microsoft.com/office/drawing/2014/main" id="{0A96AFCE-53ED-BBC5-19AC-2AE7AC49343A}"/>
              </a:ext>
            </a:extLst>
          </p:cNvPr>
          <p:cNvSpPr txBox="1"/>
          <p:nvPr/>
        </p:nvSpPr>
        <p:spPr>
          <a:xfrm>
            <a:off x="312516" y="2164466"/>
            <a:ext cx="2119359" cy="1938992"/>
          </a:xfrm>
          <a:prstGeom prst="rect">
            <a:avLst/>
          </a:prstGeom>
          <a:noFill/>
        </p:spPr>
        <p:txBody>
          <a:bodyPr wrap="square" rtlCol="0">
            <a:spAutoFit/>
          </a:bodyPr>
          <a:lstStyle/>
          <a:p>
            <a:r>
              <a:rPr lang="nl-BE" sz="2400" b="1"/>
              <a:t>Input</a:t>
            </a:r>
          </a:p>
          <a:p>
            <a:endParaRPr lang="nl-BE" sz="2400" b="1"/>
          </a:p>
          <a:p>
            <a:r>
              <a:rPr lang="nl-BE" sz="2400"/>
              <a:t>Wat heb ik nodig om te leren fietsen?</a:t>
            </a:r>
          </a:p>
        </p:txBody>
      </p:sp>
      <p:cxnSp>
        <p:nvCxnSpPr>
          <p:cNvPr id="61" name="Straight Connector 60">
            <a:extLst>
              <a:ext uri="{FF2B5EF4-FFF2-40B4-BE49-F238E27FC236}">
                <a16:creationId xmlns:a16="http://schemas.microsoft.com/office/drawing/2014/main" id="{4C517FF9-8DC0-9F9D-A204-C10A31148865}"/>
              </a:ext>
            </a:extLst>
          </p:cNvPr>
          <p:cNvCxnSpPr>
            <a:cxnSpLocks/>
          </p:cNvCxnSpPr>
          <p:nvPr/>
        </p:nvCxnSpPr>
        <p:spPr>
          <a:xfrm flipV="1">
            <a:off x="4153002" y="1672667"/>
            <a:ext cx="1457905" cy="685127"/>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2DBE657-5C22-C458-A248-1E56F6AB4210}"/>
              </a:ext>
            </a:extLst>
          </p:cNvPr>
          <p:cNvCxnSpPr>
            <a:cxnSpLocks/>
            <a:stCxn id="55" idx="6"/>
          </p:cNvCxnSpPr>
          <p:nvPr/>
        </p:nvCxnSpPr>
        <p:spPr>
          <a:xfrm>
            <a:off x="4155916" y="1685502"/>
            <a:ext cx="1417545" cy="1976677"/>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CE21ACD-AA23-0E5D-FBB8-676803A6D531}"/>
              </a:ext>
            </a:extLst>
          </p:cNvPr>
          <p:cNvCxnSpPr>
            <a:cxnSpLocks/>
          </p:cNvCxnSpPr>
          <p:nvPr/>
        </p:nvCxnSpPr>
        <p:spPr>
          <a:xfrm flipV="1">
            <a:off x="4186340" y="2333329"/>
            <a:ext cx="1356949" cy="2776366"/>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90E0133-722A-D259-D178-42BFA791DE12}"/>
              </a:ext>
            </a:extLst>
          </p:cNvPr>
          <p:cNvCxnSpPr>
            <a:cxnSpLocks/>
          </p:cNvCxnSpPr>
          <p:nvPr/>
        </p:nvCxnSpPr>
        <p:spPr>
          <a:xfrm flipV="1">
            <a:off x="4149271" y="4371283"/>
            <a:ext cx="1455491" cy="1916697"/>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F5879ED-EAFD-CE7A-E0FE-8517AC6B2A3C}"/>
              </a:ext>
            </a:extLst>
          </p:cNvPr>
          <p:cNvCxnSpPr>
            <a:cxnSpLocks/>
          </p:cNvCxnSpPr>
          <p:nvPr/>
        </p:nvCxnSpPr>
        <p:spPr>
          <a:xfrm>
            <a:off x="4116666" y="3019022"/>
            <a:ext cx="1475379" cy="2089815"/>
          </a:xfrm>
          <a:prstGeom prst="line">
            <a:avLst/>
          </a:prstGeom>
          <a:ln w="57150">
            <a:solidFill>
              <a:srgbClr val="D6DCE5"/>
            </a:solidFill>
          </a:ln>
        </p:spPr>
        <p:style>
          <a:lnRef idx="1">
            <a:schemeClr val="accent1"/>
          </a:lnRef>
          <a:fillRef idx="0">
            <a:schemeClr val="accent1"/>
          </a:fillRef>
          <a:effectRef idx="0">
            <a:schemeClr val="accent1"/>
          </a:effectRef>
          <a:fontRef idx="minor">
            <a:schemeClr val="tx1"/>
          </a:fontRef>
        </p:style>
      </p:cxnSp>
      <p:grpSp>
        <p:nvGrpSpPr>
          <p:cNvPr id="229" name="Group 228">
            <a:extLst>
              <a:ext uri="{FF2B5EF4-FFF2-40B4-BE49-F238E27FC236}">
                <a16:creationId xmlns:a16="http://schemas.microsoft.com/office/drawing/2014/main" id="{0F8E0D21-BC18-CCED-D32C-642EE65421CA}"/>
              </a:ext>
            </a:extLst>
          </p:cNvPr>
          <p:cNvGrpSpPr/>
          <p:nvPr/>
        </p:nvGrpSpPr>
        <p:grpSpPr>
          <a:xfrm>
            <a:off x="3947662" y="1484008"/>
            <a:ext cx="5104082" cy="4984281"/>
            <a:chOff x="3780339" y="1543827"/>
            <a:chExt cx="5104082" cy="4984281"/>
          </a:xfrm>
        </p:grpSpPr>
        <p:sp>
          <p:nvSpPr>
            <p:cNvPr id="230" name="Rectangle: Rounded Corners 229">
              <a:extLst>
                <a:ext uri="{FF2B5EF4-FFF2-40B4-BE49-F238E27FC236}">
                  <a16:creationId xmlns:a16="http://schemas.microsoft.com/office/drawing/2014/main" id="{E486E01C-CADA-5615-5971-066F2E133588}"/>
                </a:ext>
              </a:extLst>
            </p:cNvPr>
            <p:cNvSpPr/>
            <p:nvPr/>
          </p:nvSpPr>
          <p:spPr>
            <a:xfrm>
              <a:off x="8666353" y="1543827"/>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Rectangle: Rounded Corners 230">
              <a:extLst>
                <a:ext uri="{FF2B5EF4-FFF2-40B4-BE49-F238E27FC236}">
                  <a16:creationId xmlns:a16="http://schemas.microsoft.com/office/drawing/2014/main" id="{9A3072E7-F467-0908-7CB7-4737B9FE31A7}"/>
                </a:ext>
              </a:extLst>
            </p:cNvPr>
            <p:cNvSpPr/>
            <p:nvPr/>
          </p:nvSpPr>
          <p:spPr>
            <a:xfrm>
              <a:off x="7014187" y="1543827"/>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Rounded Corners 231">
              <a:extLst>
                <a:ext uri="{FF2B5EF4-FFF2-40B4-BE49-F238E27FC236}">
                  <a16:creationId xmlns:a16="http://schemas.microsoft.com/office/drawing/2014/main" id="{DEA44FFB-56DA-5DE5-DDE4-794ED17D813B}"/>
                </a:ext>
              </a:extLst>
            </p:cNvPr>
            <p:cNvSpPr/>
            <p:nvPr/>
          </p:nvSpPr>
          <p:spPr>
            <a:xfrm>
              <a:off x="5388233" y="1543828"/>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tangle: Rounded Corners 232">
              <a:extLst>
                <a:ext uri="{FF2B5EF4-FFF2-40B4-BE49-F238E27FC236}">
                  <a16:creationId xmlns:a16="http://schemas.microsoft.com/office/drawing/2014/main" id="{1300A9CC-AD66-6C9B-AF81-ED0E248E62FF}"/>
                </a:ext>
              </a:extLst>
            </p:cNvPr>
            <p:cNvSpPr/>
            <p:nvPr/>
          </p:nvSpPr>
          <p:spPr>
            <a:xfrm>
              <a:off x="3780339" y="1543827"/>
              <a:ext cx="216887"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Oval 233">
              <a:extLst>
                <a:ext uri="{FF2B5EF4-FFF2-40B4-BE49-F238E27FC236}">
                  <a16:creationId xmlns:a16="http://schemas.microsoft.com/office/drawing/2014/main" id="{D9E70C91-074A-70D6-F0B7-8192A0651344}"/>
                </a:ext>
              </a:extLst>
            </p:cNvPr>
            <p:cNvSpPr/>
            <p:nvPr/>
          </p:nvSpPr>
          <p:spPr>
            <a:xfrm>
              <a:off x="3792650" y="1650510"/>
              <a:ext cx="187890" cy="187890"/>
            </a:xfrm>
            <a:prstGeom prst="ellipse">
              <a:avLst/>
            </a:prstGeom>
            <a:solidFill>
              <a:srgbClr val="FFCD2F"/>
            </a:solidFill>
            <a:ln w="9525">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5" name="Oval 234">
              <a:extLst>
                <a:ext uri="{FF2B5EF4-FFF2-40B4-BE49-F238E27FC236}">
                  <a16:creationId xmlns:a16="http://schemas.microsoft.com/office/drawing/2014/main" id="{844C230B-A64B-E868-7FDE-4ED7B852D45B}"/>
                </a:ext>
              </a:extLst>
            </p:cNvPr>
            <p:cNvSpPr/>
            <p:nvPr/>
          </p:nvSpPr>
          <p:spPr>
            <a:xfrm>
              <a:off x="3791231" y="231177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Oval 235">
              <a:extLst>
                <a:ext uri="{FF2B5EF4-FFF2-40B4-BE49-F238E27FC236}">
                  <a16:creationId xmlns:a16="http://schemas.microsoft.com/office/drawing/2014/main" id="{FA1910EA-C0B7-A536-7448-12DCF5C5D683}"/>
                </a:ext>
              </a:extLst>
            </p:cNvPr>
            <p:cNvSpPr/>
            <p:nvPr/>
          </p:nvSpPr>
          <p:spPr>
            <a:xfrm>
              <a:off x="3791231" y="299653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Oval 236">
              <a:extLst>
                <a:ext uri="{FF2B5EF4-FFF2-40B4-BE49-F238E27FC236}">
                  <a16:creationId xmlns:a16="http://schemas.microsoft.com/office/drawing/2014/main" id="{AB2E0F75-F08D-0411-05AE-9B6E04BDAB71}"/>
                </a:ext>
              </a:extLst>
            </p:cNvPr>
            <p:cNvSpPr/>
            <p:nvPr/>
          </p:nvSpPr>
          <p:spPr>
            <a:xfrm>
              <a:off x="3791231" y="36812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8" name="Oval 237">
              <a:extLst>
                <a:ext uri="{FF2B5EF4-FFF2-40B4-BE49-F238E27FC236}">
                  <a16:creationId xmlns:a16="http://schemas.microsoft.com/office/drawing/2014/main" id="{48B0EDE2-F428-A875-3174-F8A6D626405E}"/>
                </a:ext>
              </a:extLst>
            </p:cNvPr>
            <p:cNvSpPr/>
            <p:nvPr/>
          </p:nvSpPr>
          <p:spPr>
            <a:xfrm>
              <a:off x="5410132" y="162665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9" name="Oval 238">
              <a:extLst>
                <a:ext uri="{FF2B5EF4-FFF2-40B4-BE49-F238E27FC236}">
                  <a16:creationId xmlns:a16="http://schemas.microsoft.com/office/drawing/2014/main" id="{0B81A1C1-7FE6-C63E-F7F5-D6F33EF72B16}"/>
                </a:ext>
              </a:extLst>
            </p:cNvPr>
            <p:cNvSpPr/>
            <p:nvPr/>
          </p:nvSpPr>
          <p:spPr>
            <a:xfrm>
              <a:off x="5394808" y="231177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Oval 239">
              <a:extLst>
                <a:ext uri="{FF2B5EF4-FFF2-40B4-BE49-F238E27FC236}">
                  <a16:creationId xmlns:a16="http://schemas.microsoft.com/office/drawing/2014/main" id="{B342AB4B-904C-C0CC-FF10-7810223764BF}"/>
                </a:ext>
              </a:extLst>
            </p:cNvPr>
            <p:cNvSpPr/>
            <p:nvPr/>
          </p:nvSpPr>
          <p:spPr>
            <a:xfrm>
              <a:off x="5394808" y="299653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Oval 240">
              <a:extLst>
                <a:ext uri="{FF2B5EF4-FFF2-40B4-BE49-F238E27FC236}">
                  <a16:creationId xmlns:a16="http://schemas.microsoft.com/office/drawing/2014/main" id="{506C1EB3-7953-A1D7-84D4-F3BEA995BF84}"/>
                </a:ext>
              </a:extLst>
            </p:cNvPr>
            <p:cNvSpPr/>
            <p:nvPr/>
          </p:nvSpPr>
          <p:spPr>
            <a:xfrm>
              <a:off x="5404822" y="368055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2" name="Oval 241">
              <a:extLst>
                <a:ext uri="{FF2B5EF4-FFF2-40B4-BE49-F238E27FC236}">
                  <a16:creationId xmlns:a16="http://schemas.microsoft.com/office/drawing/2014/main" id="{B42E0ABF-BB5E-8DDC-004D-2C9243264ED7}"/>
                </a:ext>
              </a:extLst>
            </p:cNvPr>
            <p:cNvSpPr/>
            <p:nvPr/>
          </p:nvSpPr>
          <p:spPr>
            <a:xfrm>
              <a:off x="5406751" y="436567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3" name="Oval 242">
              <a:extLst>
                <a:ext uri="{FF2B5EF4-FFF2-40B4-BE49-F238E27FC236}">
                  <a16:creationId xmlns:a16="http://schemas.microsoft.com/office/drawing/2014/main" id="{608CFEC6-4E48-A0ED-0F3C-426CADA0AEBD}"/>
                </a:ext>
              </a:extLst>
            </p:cNvPr>
            <p:cNvSpPr/>
            <p:nvPr/>
          </p:nvSpPr>
          <p:spPr>
            <a:xfrm>
              <a:off x="5394808" y="505080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Oval 243">
              <a:extLst>
                <a:ext uri="{FF2B5EF4-FFF2-40B4-BE49-F238E27FC236}">
                  <a16:creationId xmlns:a16="http://schemas.microsoft.com/office/drawing/2014/main" id="{34BA61B4-468D-737E-3E6B-7E58B7EC76FF}"/>
                </a:ext>
              </a:extLst>
            </p:cNvPr>
            <p:cNvSpPr/>
            <p:nvPr/>
          </p:nvSpPr>
          <p:spPr>
            <a:xfrm>
              <a:off x="7036799" y="165051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5" name="Oval 244">
              <a:extLst>
                <a:ext uri="{FF2B5EF4-FFF2-40B4-BE49-F238E27FC236}">
                  <a16:creationId xmlns:a16="http://schemas.microsoft.com/office/drawing/2014/main" id="{8577D50B-1DA8-2B95-1746-196173A636AE}"/>
                </a:ext>
              </a:extLst>
            </p:cNvPr>
            <p:cNvSpPr/>
            <p:nvPr/>
          </p:nvSpPr>
          <p:spPr>
            <a:xfrm>
              <a:off x="7032340" y="229555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6" name="Oval 245">
              <a:extLst>
                <a:ext uri="{FF2B5EF4-FFF2-40B4-BE49-F238E27FC236}">
                  <a16:creationId xmlns:a16="http://schemas.microsoft.com/office/drawing/2014/main" id="{B839634C-FA75-C821-C473-B39F8BB42DCD}"/>
                </a:ext>
              </a:extLst>
            </p:cNvPr>
            <p:cNvSpPr/>
            <p:nvPr/>
          </p:nvSpPr>
          <p:spPr>
            <a:xfrm>
              <a:off x="7031542" y="36812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Oval 246">
              <a:extLst>
                <a:ext uri="{FF2B5EF4-FFF2-40B4-BE49-F238E27FC236}">
                  <a16:creationId xmlns:a16="http://schemas.microsoft.com/office/drawing/2014/main" id="{96DE4A09-8776-E2A8-F2B5-099FAF25AB09}"/>
                </a:ext>
              </a:extLst>
            </p:cNvPr>
            <p:cNvSpPr/>
            <p:nvPr/>
          </p:nvSpPr>
          <p:spPr>
            <a:xfrm>
              <a:off x="7031542" y="436604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Oval 247">
              <a:extLst>
                <a:ext uri="{FF2B5EF4-FFF2-40B4-BE49-F238E27FC236}">
                  <a16:creationId xmlns:a16="http://schemas.microsoft.com/office/drawing/2014/main" id="{66B3D30B-7F9B-755A-AA45-1362D0DC8DA6}"/>
                </a:ext>
              </a:extLst>
            </p:cNvPr>
            <p:cNvSpPr/>
            <p:nvPr/>
          </p:nvSpPr>
          <p:spPr>
            <a:xfrm>
              <a:off x="7031542" y="505080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9" name="Oval 248">
              <a:extLst>
                <a:ext uri="{FF2B5EF4-FFF2-40B4-BE49-F238E27FC236}">
                  <a16:creationId xmlns:a16="http://schemas.microsoft.com/office/drawing/2014/main" id="{FDA3B6C6-EF70-BB09-9E2D-2A6489A0C8F6}"/>
                </a:ext>
              </a:extLst>
            </p:cNvPr>
            <p:cNvSpPr/>
            <p:nvPr/>
          </p:nvSpPr>
          <p:spPr>
            <a:xfrm>
              <a:off x="8687065" y="162665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0" name="Oval 249">
              <a:extLst>
                <a:ext uri="{FF2B5EF4-FFF2-40B4-BE49-F238E27FC236}">
                  <a16:creationId xmlns:a16="http://schemas.microsoft.com/office/drawing/2014/main" id="{2DF78786-818B-A4B3-29F2-1FDF538C88DE}"/>
                </a:ext>
              </a:extLst>
            </p:cNvPr>
            <p:cNvSpPr/>
            <p:nvPr/>
          </p:nvSpPr>
          <p:spPr>
            <a:xfrm>
              <a:off x="8687065" y="231177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1" name="Oval 250">
              <a:extLst>
                <a:ext uri="{FF2B5EF4-FFF2-40B4-BE49-F238E27FC236}">
                  <a16:creationId xmlns:a16="http://schemas.microsoft.com/office/drawing/2014/main" id="{FA6E3D9B-61BD-48C1-7799-4200A81E11CE}"/>
                </a:ext>
              </a:extLst>
            </p:cNvPr>
            <p:cNvSpPr/>
            <p:nvPr/>
          </p:nvSpPr>
          <p:spPr>
            <a:xfrm>
              <a:off x="8687065" y="299653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2" name="Oval 251">
              <a:extLst>
                <a:ext uri="{FF2B5EF4-FFF2-40B4-BE49-F238E27FC236}">
                  <a16:creationId xmlns:a16="http://schemas.microsoft.com/office/drawing/2014/main" id="{5B82356D-05DD-3E6F-8540-2CF4DB68AA4B}"/>
                </a:ext>
              </a:extLst>
            </p:cNvPr>
            <p:cNvSpPr/>
            <p:nvPr/>
          </p:nvSpPr>
          <p:spPr>
            <a:xfrm>
              <a:off x="8687065" y="36812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Oval 252">
              <a:extLst>
                <a:ext uri="{FF2B5EF4-FFF2-40B4-BE49-F238E27FC236}">
                  <a16:creationId xmlns:a16="http://schemas.microsoft.com/office/drawing/2014/main" id="{0DFB842B-8D2B-5316-A7A5-09B2735E3E1E}"/>
                </a:ext>
              </a:extLst>
            </p:cNvPr>
            <p:cNvSpPr/>
            <p:nvPr/>
          </p:nvSpPr>
          <p:spPr>
            <a:xfrm>
              <a:off x="8687065" y="436604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4" name="Oval 253">
              <a:extLst>
                <a:ext uri="{FF2B5EF4-FFF2-40B4-BE49-F238E27FC236}">
                  <a16:creationId xmlns:a16="http://schemas.microsoft.com/office/drawing/2014/main" id="{D5732ADF-194E-72F2-C8F6-F60F115FABC5}"/>
                </a:ext>
              </a:extLst>
            </p:cNvPr>
            <p:cNvSpPr/>
            <p:nvPr/>
          </p:nvSpPr>
          <p:spPr>
            <a:xfrm>
              <a:off x="8687065" y="505080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5" name="Straight Connector 254">
              <a:extLst>
                <a:ext uri="{FF2B5EF4-FFF2-40B4-BE49-F238E27FC236}">
                  <a16:creationId xmlns:a16="http://schemas.microsoft.com/office/drawing/2014/main" id="{100B5493-8113-AE82-7AD2-6C857179B3F6}"/>
                </a:ext>
              </a:extLst>
            </p:cNvPr>
            <p:cNvCxnSpPr>
              <a:cxnSpLocks/>
              <a:stCxn id="234" idx="6"/>
              <a:endCxn id="238" idx="2"/>
            </p:cNvCxnSpPr>
            <p:nvPr/>
          </p:nvCxnSpPr>
          <p:spPr>
            <a:xfrm flipV="1">
              <a:off x="3980540" y="1720596"/>
              <a:ext cx="1429592"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36C5EF3C-824C-0DCD-3408-82582498A3C4}"/>
                </a:ext>
              </a:extLst>
            </p:cNvPr>
            <p:cNvCxnSpPr>
              <a:stCxn id="234" idx="6"/>
              <a:endCxn id="239" idx="2"/>
            </p:cNvCxnSpPr>
            <p:nvPr/>
          </p:nvCxnSpPr>
          <p:spPr>
            <a:xfrm>
              <a:off x="3980540" y="1744455"/>
              <a:ext cx="1414268"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84C1B15A-5E72-9003-5520-46CC0FB65AE5}"/>
                </a:ext>
              </a:extLst>
            </p:cNvPr>
            <p:cNvCxnSpPr>
              <a:cxnSpLocks/>
              <a:stCxn id="234" idx="6"/>
              <a:endCxn id="240" idx="2"/>
            </p:cNvCxnSpPr>
            <p:nvPr/>
          </p:nvCxnSpPr>
          <p:spPr>
            <a:xfrm>
              <a:off x="3980540" y="1744455"/>
              <a:ext cx="1414268" cy="13460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2288ACDC-073E-F71F-B9CA-2D9CFF344BD7}"/>
                </a:ext>
              </a:extLst>
            </p:cNvPr>
            <p:cNvCxnSpPr>
              <a:cxnSpLocks/>
              <a:stCxn id="235" idx="6"/>
              <a:endCxn id="238" idx="2"/>
            </p:cNvCxnSpPr>
            <p:nvPr/>
          </p:nvCxnSpPr>
          <p:spPr>
            <a:xfrm flipV="1">
              <a:off x="3979121" y="1720596"/>
              <a:ext cx="1431011" cy="68512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4FD988A2-793A-D2DA-501A-EDBE9AE9A398}"/>
                </a:ext>
              </a:extLst>
            </p:cNvPr>
            <p:cNvCxnSpPr>
              <a:stCxn id="236" idx="6"/>
              <a:endCxn id="238" idx="2"/>
            </p:cNvCxnSpPr>
            <p:nvPr/>
          </p:nvCxnSpPr>
          <p:spPr>
            <a:xfrm flipV="1">
              <a:off x="3979121" y="1720596"/>
              <a:ext cx="1431011" cy="136988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49921BE-1100-06C0-55C3-E15A4A7821C8}"/>
                </a:ext>
              </a:extLst>
            </p:cNvPr>
            <p:cNvCxnSpPr>
              <a:cxnSpLocks/>
              <a:stCxn id="235" idx="6"/>
              <a:endCxn id="239" idx="2"/>
            </p:cNvCxnSpPr>
            <p:nvPr/>
          </p:nvCxnSpPr>
          <p:spPr>
            <a:xfrm>
              <a:off x="3979121" y="2405723"/>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22B343EC-7D56-221A-5D52-150C9BF7F917}"/>
                </a:ext>
              </a:extLst>
            </p:cNvPr>
            <p:cNvCxnSpPr>
              <a:cxnSpLocks/>
              <a:stCxn id="238" idx="6"/>
              <a:endCxn id="245" idx="2"/>
            </p:cNvCxnSpPr>
            <p:nvPr/>
          </p:nvCxnSpPr>
          <p:spPr>
            <a:xfrm>
              <a:off x="5598022" y="1720596"/>
              <a:ext cx="1434318"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62" name="Oval 261">
              <a:extLst>
                <a:ext uri="{FF2B5EF4-FFF2-40B4-BE49-F238E27FC236}">
                  <a16:creationId xmlns:a16="http://schemas.microsoft.com/office/drawing/2014/main" id="{31F5ED95-4EEB-0DCB-C0D2-D38919B86FF1}"/>
                </a:ext>
              </a:extLst>
            </p:cNvPr>
            <p:cNvSpPr/>
            <p:nvPr/>
          </p:nvSpPr>
          <p:spPr>
            <a:xfrm>
              <a:off x="3791231" y="437050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3" name="Oval 262">
              <a:extLst>
                <a:ext uri="{FF2B5EF4-FFF2-40B4-BE49-F238E27FC236}">
                  <a16:creationId xmlns:a16="http://schemas.microsoft.com/office/drawing/2014/main" id="{6BB5A00D-EB5D-668F-11FB-48F82CAC3817}"/>
                </a:ext>
              </a:extLst>
            </p:cNvPr>
            <p:cNvSpPr/>
            <p:nvPr/>
          </p:nvSpPr>
          <p:spPr>
            <a:xfrm>
              <a:off x="3791231" y="505463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4" name="Oval 263">
              <a:extLst>
                <a:ext uri="{FF2B5EF4-FFF2-40B4-BE49-F238E27FC236}">
                  <a16:creationId xmlns:a16="http://schemas.microsoft.com/office/drawing/2014/main" id="{32D26593-F8F2-D3D4-C3B1-F024B02CA404}"/>
                </a:ext>
              </a:extLst>
            </p:cNvPr>
            <p:cNvSpPr/>
            <p:nvPr/>
          </p:nvSpPr>
          <p:spPr>
            <a:xfrm>
              <a:off x="3799459" y="573876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5" name="Oval 264">
              <a:extLst>
                <a:ext uri="{FF2B5EF4-FFF2-40B4-BE49-F238E27FC236}">
                  <a16:creationId xmlns:a16="http://schemas.microsoft.com/office/drawing/2014/main" id="{9E4E56DF-10E5-31E9-6CC9-D24AD237C01E}"/>
                </a:ext>
              </a:extLst>
            </p:cNvPr>
            <p:cNvSpPr/>
            <p:nvPr/>
          </p:nvSpPr>
          <p:spPr>
            <a:xfrm>
              <a:off x="3781390" y="623094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6" name="Oval 265">
              <a:extLst>
                <a:ext uri="{FF2B5EF4-FFF2-40B4-BE49-F238E27FC236}">
                  <a16:creationId xmlns:a16="http://schemas.microsoft.com/office/drawing/2014/main" id="{FE602BD6-ED1C-0C93-4156-60F2A0115F82}"/>
                </a:ext>
              </a:extLst>
            </p:cNvPr>
            <p:cNvSpPr/>
            <p:nvPr/>
          </p:nvSpPr>
          <p:spPr>
            <a:xfrm>
              <a:off x="7031542" y="3016151"/>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7" name="Straight Connector 266">
              <a:extLst>
                <a:ext uri="{FF2B5EF4-FFF2-40B4-BE49-F238E27FC236}">
                  <a16:creationId xmlns:a16="http://schemas.microsoft.com/office/drawing/2014/main" id="{E44DFD12-077F-6057-9773-BF5AE873EE96}"/>
                </a:ext>
              </a:extLst>
            </p:cNvPr>
            <p:cNvCxnSpPr>
              <a:cxnSpLocks/>
              <a:stCxn id="237" idx="6"/>
              <a:endCxn id="238" idx="2"/>
            </p:cNvCxnSpPr>
            <p:nvPr/>
          </p:nvCxnSpPr>
          <p:spPr>
            <a:xfrm flipV="1">
              <a:off x="3979121" y="1720596"/>
              <a:ext cx="1431011"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58FD6AC8-751D-3AA1-4AC0-B4CA0A3DFCB0}"/>
                </a:ext>
              </a:extLst>
            </p:cNvPr>
            <p:cNvCxnSpPr>
              <a:cxnSpLocks/>
              <a:stCxn id="237" idx="6"/>
              <a:endCxn id="241" idx="2"/>
            </p:cNvCxnSpPr>
            <p:nvPr/>
          </p:nvCxnSpPr>
          <p:spPr>
            <a:xfrm flipV="1">
              <a:off x="3979121" y="3774497"/>
              <a:ext cx="1425701" cy="740"/>
            </a:xfrm>
            <a:prstGeom prst="line">
              <a:avLst/>
            </a:prstGeom>
            <a:ln>
              <a:solidFill>
                <a:schemeClr val="tx2">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269" name="Straight Connector 268">
              <a:extLst>
                <a:ext uri="{FF2B5EF4-FFF2-40B4-BE49-F238E27FC236}">
                  <a16:creationId xmlns:a16="http://schemas.microsoft.com/office/drawing/2014/main" id="{ED559511-60C5-D0B2-30CD-E993F33E80AC}"/>
                </a:ext>
              </a:extLst>
            </p:cNvPr>
            <p:cNvCxnSpPr>
              <a:cxnSpLocks/>
              <a:stCxn id="234" idx="6"/>
              <a:endCxn id="241" idx="2"/>
            </p:cNvCxnSpPr>
            <p:nvPr/>
          </p:nvCxnSpPr>
          <p:spPr>
            <a:xfrm>
              <a:off x="3980540" y="1744455"/>
              <a:ext cx="1424282" cy="20300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E02C7A4D-7761-4DD3-86F5-2CC5C8A54241}"/>
                </a:ext>
              </a:extLst>
            </p:cNvPr>
            <p:cNvCxnSpPr>
              <a:cxnSpLocks/>
              <a:endCxn id="243" idx="2"/>
            </p:cNvCxnSpPr>
            <p:nvPr/>
          </p:nvCxnSpPr>
          <p:spPr>
            <a:xfrm>
              <a:off x="3997226" y="3099428"/>
              <a:ext cx="1397582" cy="20453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1" name="Oval 270">
              <a:extLst>
                <a:ext uri="{FF2B5EF4-FFF2-40B4-BE49-F238E27FC236}">
                  <a16:creationId xmlns:a16="http://schemas.microsoft.com/office/drawing/2014/main" id="{8C4FDEE7-4FCD-42D6-429A-832384DF282A}"/>
                </a:ext>
              </a:extLst>
            </p:cNvPr>
            <p:cNvSpPr/>
            <p:nvPr/>
          </p:nvSpPr>
          <p:spPr>
            <a:xfrm>
              <a:off x="5403534" y="573593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2" name="Oval 271">
              <a:extLst>
                <a:ext uri="{FF2B5EF4-FFF2-40B4-BE49-F238E27FC236}">
                  <a16:creationId xmlns:a16="http://schemas.microsoft.com/office/drawing/2014/main" id="{5853CB18-D290-FD2A-D812-407F54EF7132}"/>
                </a:ext>
              </a:extLst>
            </p:cNvPr>
            <p:cNvSpPr/>
            <p:nvPr/>
          </p:nvSpPr>
          <p:spPr>
            <a:xfrm>
              <a:off x="5403322" y="625800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3" name="Straight Connector 272">
              <a:extLst>
                <a:ext uri="{FF2B5EF4-FFF2-40B4-BE49-F238E27FC236}">
                  <a16:creationId xmlns:a16="http://schemas.microsoft.com/office/drawing/2014/main" id="{3944FD22-53A0-60EA-3AD9-76126BE1B4D7}"/>
                </a:ext>
              </a:extLst>
            </p:cNvPr>
            <p:cNvCxnSpPr>
              <a:cxnSpLocks/>
              <a:stCxn id="262" idx="6"/>
              <a:endCxn id="272" idx="2"/>
            </p:cNvCxnSpPr>
            <p:nvPr/>
          </p:nvCxnSpPr>
          <p:spPr>
            <a:xfrm>
              <a:off x="3979121" y="4464446"/>
              <a:ext cx="1424201" cy="188750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AAE4D7F3-A458-BA5B-DB94-F60598388C4B}"/>
                </a:ext>
              </a:extLst>
            </p:cNvPr>
            <p:cNvCxnSpPr>
              <a:cxnSpLocks/>
              <a:stCxn id="237" idx="6"/>
              <a:endCxn id="240" idx="2"/>
            </p:cNvCxnSpPr>
            <p:nvPr/>
          </p:nvCxnSpPr>
          <p:spPr>
            <a:xfrm flipV="1">
              <a:off x="3979121" y="3090480"/>
              <a:ext cx="1415687"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77BE9D19-5B49-D9FF-2335-63475A268D93}"/>
                </a:ext>
              </a:extLst>
            </p:cNvPr>
            <p:cNvCxnSpPr>
              <a:cxnSpLocks/>
              <a:stCxn id="262" idx="6"/>
              <a:endCxn id="241" idx="2"/>
            </p:cNvCxnSpPr>
            <p:nvPr/>
          </p:nvCxnSpPr>
          <p:spPr>
            <a:xfrm flipV="1">
              <a:off x="3979121" y="3774497"/>
              <a:ext cx="1425701" cy="6899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E1726D51-8976-B001-217C-07A5F28D2BB4}"/>
                </a:ext>
              </a:extLst>
            </p:cNvPr>
            <p:cNvCxnSpPr>
              <a:cxnSpLocks/>
              <a:stCxn id="263" idx="6"/>
              <a:endCxn id="242" idx="2"/>
            </p:cNvCxnSpPr>
            <p:nvPr/>
          </p:nvCxnSpPr>
          <p:spPr>
            <a:xfrm flipV="1">
              <a:off x="3979121" y="4459624"/>
              <a:ext cx="1427630" cy="68895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EA6B78FA-8931-C32D-4D48-7185CE1049AE}"/>
                </a:ext>
              </a:extLst>
            </p:cNvPr>
            <p:cNvCxnSpPr>
              <a:cxnSpLocks/>
              <a:stCxn id="236" idx="6"/>
              <a:endCxn id="240" idx="2"/>
            </p:cNvCxnSpPr>
            <p:nvPr/>
          </p:nvCxnSpPr>
          <p:spPr>
            <a:xfrm>
              <a:off x="3979121" y="3090480"/>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87FA2F30-E5A1-E1B0-A9CE-C6DCF21B7B7C}"/>
                </a:ext>
              </a:extLst>
            </p:cNvPr>
            <p:cNvCxnSpPr>
              <a:cxnSpLocks/>
              <a:stCxn id="262" idx="6"/>
              <a:endCxn id="242" idx="2"/>
            </p:cNvCxnSpPr>
            <p:nvPr/>
          </p:nvCxnSpPr>
          <p:spPr>
            <a:xfrm flipV="1">
              <a:off x="3979121" y="4459624"/>
              <a:ext cx="1427630" cy="482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6733B847-EF74-7655-FF3C-0D6F2AC9CB0E}"/>
                </a:ext>
              </a:extLst>
            </p:cNvPr>
            <p:cNvCxnSpPr>
              <a:cxnSpLocks/>
              <a:stCxn id="266" idx="6"/>
              <a:endCxn id="250" idx="2"/>
            </p:cNvCxnSpPr>
            <p:nvPr/>
          </p:nvCxnSpPr>
          <p:spPr>
            <a:xfrm flipV="1">
              <a:off x="7219432" y="2405723"/>
              <a:ext cx="1467633" cy="704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CBBDA5C3-8138-5E45-6DF6-9AD5C16640A1}"/>
                </a:ext>
              </a:extLst>
            </p:cNvPr>
            <p:cNvCxnSpPr>
              <a:cxnSpLocks/>
              <a:stCxn id="264" idx="6"/>
              <a:endCxn id="271" idx="2"/>
            </p:cNvCxnSpPr>
            <p:nvPr/>
          </p:nvCxnSpPr>
          <p:spPr>
            <a:xfrm flipV="1">
              <a:off x="3987349" y="5829878"/>
              <a:ext cx="1416185" cy="28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DC6690A-DE03-4F38-58C7-1C72C99FDC04}"/>
                </a:ext>
              </a:extLst>
            </p:cNvPr>
            <p:cNvCxnSpPr>
              <a:cxnSpLocks/>
              <a:stCxn id="265" idx="6"/>
              <a:endCxn id="272" idx="2"/>
            </p:cNvCxnSpPr>
            <p:nvPr/>
          </p:nvCxnSpPr>
          <p:spPr>
            <a:xfrm>
              <a:off x="3969280" y="6324887"/>
              <a:ext cx="1434042" cy="2706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A5B49479-DD7C-CC42-604B-8F63AF5F7CA5}"/>
                </a:ext>
              </a:extLst>
            </p:cNvPr>
            <p:cNvCxnSpPr>
              <a:cxnSpLocks/>
              <a:stCxn id="265" idx="6"/>
              <a:endCxn id="241" idx="2"/>
            </p:cNvCxnSpPr>
            <p:nvPr/>
          </p:nvCxnSpPr>
          <p:spPr>
            <a:xfrm flipV="1">
              <a:off x="3969280" y="3774497"/>
              <a:ext cx="1435542" cy="255039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810EF8E9-65FF-50E2-7581-B4BFFA4A56A6}"/>
                </a:ext>
              </a:extLst>
            </p:cNvPr>
            <p:cNvCxnSpPr>
              <a:cxnSpLocks/>
              <a:stCxn id="236" idx="6"/>
            </p:cNvCxnSpPr>
            <p:nvPr/>
          </p:nvCxnSpPr>
          <p:spPr>
            <a:xfrm>
              <a:off x="3979121" y="3090480"/>
              <a:ext cx="1404391" cy="69530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6EE5C813-8A38-6D18-7A6A-0D8674937FF2}"/>
                </a:ext>
              </a:extLst>
            </p:cNvPr>
            <p:cNvCxnSpPr>
              <a:cxnSpLocks/>
              <a:stCxn id="263" idx="6"/>
            </p:cNvCxnSpPr>
            <p:nvPr/>
          </p:nvCxnSpPr>
          <p:spPr>
            <a:xfrm>
              <a:off x="3979121" y="5148580"/>
              <a:ext cx="1415687" cy="68129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a:extLst>
                <a:ext uri="{FF2B5EF4-FFF2-40B4-BE49-F238E27FC236}">
                  <a16:creationId xmlns:a16="http://schemas.microsoft.com/office/drawing/2014/main" id="{043DBFC0-9D7B-87FF-CAE6-F9D0562C72E1}"/>
                </a:ext>
              </a:extLst>
            </p:cNvPr>
            <p:cNvCxnSpPr>
              <a:cxnSpLocks/>
              <a:stCxn id="264" idx="6"/>
              <a:endCxn id="242" idx="2"/>
            </p:cNvCxnSpPr>
            <p:nvPr/>
          </p:nvCxnSpPr>
          <p:spPr>
            <a:xfrm flipV="1">
              <a:off x="3987349" y="4459624"/>
              <a:ext cx="1419402" cy="137309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165A6D5F-AFB5-04F8-73A3-14F84100420E}"/>
                </a:ext>
              </a:extLst>
            </p:cNvPr>
            <p:cNvCxnSpPr>
              <a:cxnSpLocks/>
              <a:stCxn id="265" idx="6"/>
              <a:endCxn id="271" idx="2"/>
            </p:cNvCxnSpPr>
            <p:nvPr/>
          </p:nvCxnSpPr>
          <p:spPr>
            <a:xfrm flipV="1">
              <a:off x="3969280" y="5829878"/>
              <a:ext cx="1434254" cy="49500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30B5312A-E702-E8A6-F90A-C83D201B2E24}"/>
                </a:ext>
              </a:extLst>
            </p:cNvPr>
            <p:cNvCxnSpPr>
              <a:cxnSpLocks/>
              <a:stCxn id="263" idx="6"/>
              <a:endCxn id="241" idx="2"/>
            </p:cNvCxnSpPr>
            <p:nvPr/>
          </p:nvCxnSpPr>
          <p:spPr>
            <a:xfrm flipV="1">
              <a:off x="3979121" y="3774497"/>
              <a:ext cx="1425701" cy="137408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B19F2916-7D89-34E5-5DCB-99B228C2B1C5}"/>
                </a:ext>
              </a:extLst>
            </p:cNvPr>
            <p:cNvCxnSpPr>
              <a:cxnSpLocks/>
              <a:stCxn id="241" idx="6"/>
              <a:endCxn id="266" idx="2"/>
            </p:cNvCxnSpPr>
            <p:nvPr/>
          </p:nvCxnSpPr>
          <p:spPr>
            <a:xfrm flipV="1">
              <a:off x="5592712" y="3110096"/>
              <a:ext cx="1438830" cy="66440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67C9409-D39F-BEBF-0C1C-434BCB69047D}"/>
                </a:ext>
              </a:extLst>
            </p:cNvPr>
            <p:cNvCxnSpPr>
              <a:cxnSpLocks/>
              <a:stCxn id="245" idx="6"/>
              <a:endCxn id="250" idx="2"/>
            </p:cNvCxnSpPr>
            <p:nvPr/>
          </p:nvCxnSpPr>
          <p:spPr>
            <a:xfrm>
              <a:off x="7220230" y="2389502"/>
              <a:ext cx="1466835" cy="1622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0F542C74-3CB8-C8C9-447A-E13954A0EBD4}"/>
                </a:ext>
              </a:extLst>
            </p:cNvPr>
            <p:cNvCxnSpPr>
              <a:cxnSpLocks/>
              <a:endCxn id="266" idx="2"/>
            </p:cNvCxnSpPr>
            <p:nvPr/>
          </p:nvCxnSpPr>
          <p:spPr>
            <a:xfrm>
              <a:off x="5569981" y="2407144"/>
              <a:ext cx="1461561" cy="7029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9B2B2A9C-3FEB-E310-B94B-50D8EFB624D8}"/>
                </a:ext>
              </a:extLst>
            </p:cNvPr>
            <p:cNvCxnSpPr>
              <a:cxnSpLocks/>
              <a:endCxn id="244" idx="2"/>
            </p:cNvCxnSpPr>
            <p:nvPr/>
          </p:nvCxnSpPr>
          <p:spPr>
            <a:xfrm flipV="1">
              <a:off x="5602184" y="1744455"/>
              <a:ext cx="1434615" cy="13696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4C704B7-E897-F82F-EF18-68D402A08546}"/>
                </a:ext>
              </a:extLst>
            </p:cNvPr>
            <p:cNvCxnSpPr>
              <a:cxnSpLocks/>
              <a:stCxn id="246" idx="6"/>
              <a:endCxn id="249" idx="2"/>
            </p:cNvCxnSpPr>
            <p:nvPr/>
          </p:nvCxnSpPr>
          <p:spPr>
            <a:xfrm flipV="1">
              <a:off x="7219432" y="1720596"/>
              <a:ext cx="1467633"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9E9360C5-ECF3-A0E2-6753-235859E412EA}"/>
                </a:ext>
              </a:extLst>
            </p:cNvPr>
            <p:cNvCxnSpPr>
              <a:cxnSpLocks/>
              <a:stCxn id="242" idx="6"/>
              <a:endCxn id="266" idx="2"/>
            </p:cNvCxnSpPr>
            <p:nvPr/>
          </p:nvCxnSpPr>
          <p:spPr>
            <a:xfrm flipV="1">
              <a:off x="5594641" y="3110096"/>
              <a:ext cx="1436901" cy="1349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C8381F91-2296-B150-2FF6-45D576634645}"/>
                </a:ext>
              </a:extLst>
            </p:cNvPr>
            <p:cNvCxnSpPr>
              <a:cxnSpLocks/>
              <a:stCxn id="243" idx="6"/>
              <a:endCxn id="245" idx="2"/>
            </p:cNvCxnSpPr>
            <p:nvPr/>
          </p:nvCxnSpPr>
          <p:spPr>
            <a:xfrm flipV="1">
              <a:off x="5582698" y="2389502"/>
              <a:ext cx="1449642" cy="27552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00EB465C-EBD8-917B-AB8C-8E6175E0D16F}"/>
                </a:ext>
              </a:extLst>
            </p:cNvPr>
            <p:cNvCxnSpPr>
              <a:cxnSpLocks/>
              <a:stCxn id="242" idx="6"/>
            </p:cNvCxnSpPr>
            <p:nvPr/>
          </p:nvCxnSpPr>
          <p:spPr>
            <a:xfrm>
              <a:off x="5594641" y="4459624"/>
              <a:ext cx="1440025" cy="69448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9A7B33CA-9B0C-F302-20AC-5D24658AFC21}"/>
                </a:ext>
              </a:extLst>
            </p:cNvPr>
            <p:cNvCxnSpPr>
              <a:cxnSpLocks/>
              <a:stCxn id="246" idx="6"/>
              <a:endCxn id="251" idx="2"/>
            </p:cNvCxnSpPr>
            <p:nvPr/>
          </p:nvCxnSpPr>
          <p:spPr>
            <a:xfrm flipV="1">
              <a:off x="7219432" y="3090480"/>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3D0BF4E-428C-5E15-B1B6-E0F176880132}"/>
                </a:ext>
              </a:extLst>
            </p:cNvPr>
            <p:cNvCxnSpPr>
              <a:cxnSpLocks/>
              <a:stCxn id="245" idx="6"/>
              <a:endCxn id="251" idx="2"/>
            </p:cNvCxnSpPr>
            <p:nvPr/>
          </p:nvCxnSpPr>
          <p:spPr>
            <a:xfrm>
              <a:off x="7220230" y="2389502"/>
              <a:ext cx="1466835" cy="70097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773A265B-0657-9F62-2471-63906E201929}"/>
                </a:ext>
              </a:extLst>
            </p:cNvPr>
            <p:cNvCxnSpPr>
              <a:cxnSpLocks/>
              <a:stCxn id="246" idx="6"/>
              <a:endCxn id="253" idx="2"/>
            </p:cNvCxnSpPr>
            <p:nvPr/>
          </p:nvCxnSpPr>
          <p:spPr>
            <a:xfrm>
              <a:off x="7219432" y="3775237"/>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A6A88EF2-CC38-B11A-DA9B-5F4936585782}"/>
                </a:ext>
              </a:extLst>
            </p:cNvPr>
            <p:cNvCxnSpPr>
              <a:cxnSpLocks/>
              <a:stCxn id="244" idx="6"/>
            </p:cNvCxnSpPr>
            <p:nvPr/>
          </p:nvCxnSpPr>
          <p:spPr>
            <a:xfrm>
              <a:off x="7224689" y="1744455"/>
              <a:ext cx="1437806" cy="65426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F79E6E2B-AAC7-5D74-3864-3B4D69A95178}"/>
                </a:ext>
              </a:extLst>
            </p:cNvPr>
            <p:cNvCxnSpPr>
              <a:cxnSpLocks/>
              <a:stCxn id="242" idx="6"/>
              <a:endCxn id="247" idx="2"/>
            </p:cNvCxnSpPr>
            <p:nvPr/>
          </p:nvCxnSpPr>
          <p:spPr>
            <a:xfrm>
              <a:off x="5594641" y="4459624"/>
              <a:ext cx="1436901" cy="37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0254E612-A298-BFD1-48CF-054DDF568181}"/>
                </a:ext>
              </a:extLst>
            </p:cNvPr>
            <p:cNvCxnSpPr>
              <a:cxnSpLocks/>
              <a:endCxn id="246" idx="2"/>
            </p:cNvCxnSpPr>
            <p:nvPr/>
          </p:nvCxnSpPr>
          <p:spPr>
            <a:xfrm flipV="1">
              <a:off x="5577441" y="3775237"/>
              <a:ext cx="1454101" cy="25791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F3755483-BF3E-4D5D-7AD6-B9B939020B76}"/>
                </a:ext>
              </a:extLst>
            </p:cNvPr>
            <p:cNvCxnSpPr>
              <a:cxnSpLocks/>
              <a:endCxn id="248" idx="2"/>
            </p:cNvCxnSpPr>
            <p:nvPr/>
          </p:nvCxnSpPr>
          <p:spPr>
            <a:xfrm flipV="1">
              <a:off x="5576435" y="5144751"/>
              <a:ext cx="1455107" cy="665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6AD3B7D0-2999-4843-896C-DE39C2A4BFBE}"/>
                </a:ext>
              </a:extLst>
            </p:cNvPr>
            <p:cNvCxnSpPr>
              <a:cxnSpLocks/>
              <a:stCxn id="271" idx="7"/>
              <a:endCxn id="247" idx="2"/>
            </p:cNvCxnSpPr>
            <p:nvPr/>
          </p:nvCxnSpPr>
          <p:spPr>
            <a:xfrm flipV="1">
              <a:off x="5563908" y="4459994"/>
              <a:ext cx="1467634" cy="130345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672FDECD-C916-4F9E-973D-DC4D30D78835}"/>
                </a:ext>
              </a:extLst>
            </p:cNvPr>
            <p:cNvCxnSpPr>
              <a:cxnSpLocks/>
              <a:stCxn id="247" idx="6"/>
            </p:cNvCxnSpPr>
            <p:nvPr/>
          </p:nvCxnSpPr>
          <p:spPr>
            <a:xfrm>
              <a:off x="7219432" y="4459994"/>
              <a:ext cx="14848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FA07EF08-6DA4-F5D0-817E-7E2C6D8D3D42}"/>
                </a:ext>
              </a:extLst>
            </p:cNvPr>
            <p:cNvCxnSpPr>
              <a:cxnSpLocks/>
              <a:endCxn id="254" idx="2"/>
            </p:cNvCxnSpPr>
            <p:nvPr/>
          </p:nvCxnSpPr>
          <p:spPr>
            <a:xfrm>
              <a:off x="7236113" y="1742255"/>
              <a:ext cx="1450952" cy="34024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123DF643-4751-B484-EE1B-644CC4F55E84}"/>
                </a:ext>
              </a:extLst>
            </p:cNvPr>
            <p:cNvCxnSpPr>
              <a:cxnSpLocks/>
              <a:stCxn id="266" idx="6"/>
            </p:cNvCxnSpPr>
            <p:nvPr/>
          </p:nvCxnSpPr>
          <p:spPr>
            <a:xfrm>
              <a:off x="7219432" y="3110096"/>
              <a:ext cx="1471453" cy="66763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63B280BE-EA91-EB5B-0BA5-3511E4CCD7FA}"/>
                </a:ext>
              </a:extLst>
            </p:cNvPr>
            <p:cNvCxnSpPr>
              <a:cxnSpLocks/>
              <a:endCxn id="252" idx="3"/>
            </p:cNvCxnSpPr>
            <p:nvPr/>
          </p:nvCxnSpPr>
          <p:spPr>
            <a:xfrm flipV="1">
              <a:off x="7216970" y="3841666"/>
              <a:ext cx="1497611" cy="129327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93A52C3C-92DB-0501-BE44-E26B0E2EA967}"/>
                </a:ext>
              </a:extLst>
            </p:cNvPr>
            <p:cNvCxnSpPr>
              <a:cxnSpLocks/>
              <a:stCxn id="263" idx="6"/>
              <a:endCxn id="243" idx="2"/>
            </p:cNvCxnSpPr>
            <p:nvPr/>
          </p:nvCxnSpPr>
          <p:spPr>
            <a:xfrm flipV="1">
              <a:off x="3979121" y="5144751"/>
              <a:ext cx="1415687" cy="382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59" name="Oval 58">
            <a:extLst>
              <a:ext uri="{FF2B5EF4-FFF2-40B4-BE49-F238E27FC236}">
                <a16:creationId xmlns:a16="http://schemas.microsoft.com/office/drawing/2014/main" id="{A527CD55-2BD0-A423-CEC4-A748095E88C1}"/>
              </a:ext>
            </a:extLst>
          </p:cNvPr>
          <p:cNvSpPr/>
          <p:nvPr/>
        </p:nvSpPr>
        <p:spPr>
          <a:xfrm>
            <a:off x="3963157" y="6169188"/>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262B2BF5-1681-ED22-59CE-C302D95D1009}"/>
              </a:ext>
            </a:extLst>
          </p:cNvPr>
          <p:cNvSpPr/>
          <p:nvPr/>
        </p:nvSpPr>
        <p:spPr>
          <a:xfrm>
            <a:off x="3968026" y="1591557"/>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Oval 98">
            <a:extLst>
              <a:ext uri="{FF2B5EF4-FFF2-40B4-BE49-F238E27FC236}">
                <a16:creationId xmlns:a16="http://schemas.microsoft.com/office/drawing/2014/main" id="{63F51439-FCD0-4005-B66B-894D0DD18B3E}"/>
              </a:ext>
            </a:extLst>
          </p:cNvPr>
          <p:cNvSpPr/>
          <p:nvPr/>
        </p:nvSpPr>
        <p:spPr>
          <a:xfrm>
            <a:off x="5573807" y="2256568"/>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D9DDBDFE-4577-FB9B-DF30-9ED7872813BD}"/>
              </a:ext>
            </a:extLst>
          </p:cNvPr>
          <p:cNvSpPr/>
          <p:nvPr/>
        </p:nvSpPr>
        <p:spPr>
          <a:xfrm>
            <a:off x="5571873" y="4976042"/>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1" name="Straight Connector 100">
            <a:extLst>
              <a:ext uri="{FF2B5EF4-FFF2-40B4-BE49-F238E27FC236}">
                <a16:creationId xmlns:a16="http://schemas.microsoft.com/office/drawing/2014/main" id="{69E3852C-A1A2-FC76-30CD-68BE393FA918}"/>
              </a:ext>
            </a:extLst>
          </p:cNvPr>
          <p:cNvCxnSpPr>
            <a:cxnSpLocks/>
            <a:endCxn id="99" idx="2"/>
          </p:cNvCxnSpPr>
          <p:nvPr/>
        </p:nvCxnSpPr>
        <p:spPr>
          <a:xfrm>
            <a:off x="4164552" y="1695514"/>
            <a:ext cx="1409255" cy="65499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64CBEC36-0F21-BD39-B816-5048E89B850F}"/>
              </a:ext>
            </a:extLst>
          </p:cNvPr>
          <p:cNvCxnSpPr>
            <a:cxnSpLocks/>
            <a:endCxn id="100" idx="3"/>
          </p:cNvCxnSpPr>
          <p:nvPr/>
        </p:nvCxnSpPr>
        <p:spPr>
          <a:xfrm flipV="1">
            <a:off x="4155448" y="5136416"/>
            <a:ext cx="1443941" cy="115335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2E2CF0D-F4BE-7ABD-E125-3687AFF3217D}"/>
              </a:ext>
            </a:extLst>
          </p:cNvPr>
          <p:cNvSpPr/>
          <p:nvPr/>
        </p:nvSpPr>
        <p:spPr>
          <a:xfrm>
            <a:off x="3966320" y="5007651"/>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82B729C1-218E-2636-0EAC-F23B501E8ECE}"/>
              </a:ext>
            </a:extLst>
          </p:cNvPr>
          <p:cNvCxnSpPr>
            <a:cxnSpLocks/>
            <a:stCxn id="2" idx="6"/>
            <a:endCxn id="100" idx="2"/>
          </p:cNvCxnSpPr>
          <p:nvPr/>
        </p:nvCxnSpPr>
        <p:spPr>
          <a:xfrm flipV="1">
            <a:off x="4154210" y="5069987"/>
            <a:ext cx="1417663" cy="3160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EBB333A-6FBF-036B-089E-7D32D7B1CF28}"/>
              </a:ext>
            </a:extLst>
          </p:cNvPr>
          <p:cNvSpPr/>
          <p:nvPr/>
        </p:nvSpPr>
        <p:spPr>
          <a:xfrm>
            <a:off x="3958875" y="3613795"/>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69CF9FE2-8691-39DE-DE94-1704C22B3E72}"/>
              </a:ext>
            </a:extLst>
          </p:cNvPr>
          <p:cNvCxnSpPr>
            <a:cxnSpLocks/>
            <a:stCxn id="8" idx="6"/>
            <a:endCxn id="99" idx="3"/>
          </p:cNvCxnSpPr>
          <p:nvPr/>
        </p:nvCxnSpPr>
        <p:spPr>
          <a:xfrm flipV="1">
            <a:off x="4146765" y="2416942"/>
            <a:ext cx="1454558" cy="129079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3E434B12-DCC6-C83B-A896-7A924B249DCA}"/>
              </a:ext>
            </a:extLst>
          </p:cNvPr>
          <p:cNvSpPr/>
          <p:nvPr/>
        </p:nvSpPr>
        <p:spPr>
          <a:xfrm>
            <a:off x="7196151" y="1584554"/>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6C6EEB03-0213-BB7C-BA79-02E555ACCC1A}"/>
              </a:ext>
            </a:extLst>
          </p:cNvPr>
          <p:cNvSpPr/>
          <p:nvPr/>
        </p:nvSpPr>
        <p:spPr>
          <a:xfrm>
            <a:off x="7200009" y="4305517"/>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BA082222-F8EA-EE94-0DE0-B644FCDCE046}"/>
              </a:ext>
            </a:extLst>
          </p:cNvPr>
          <p:cNvSpPr/>
          <p:nvPr/>
        </p:nvSpPr>
        <p:spPr>
          <a:xfrm>
            <a:off x="8854388" y="2243356"/>
            <a:ext cx="187890" cy="187890"/>
          </a:xfrm>
          <a:prstGeom prst="ellipse">
            <a:avLst/>
          </a:prstGeom>
          <a:solidFill>
            <a:srgbClr val="FFCD2F"/>
          </a:solid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1132DF02-810E-8BF5-A405-971E48F24D9C}"/>
              </a:ext>
            </a:extLst>
          </p:cNvPr>
          <p:cNvCxnSpPr>
            <a:cxnSpLocks/>
            <a:endCxn id="33" idx="2"/>
          </p:cNvCxnSpPr>
          <p:nvPr/>
        </p:nvCxnSpPr>
        <p:spPr>
          <a:xfrm flipV="1">
            <a:off x="5752774" y="1678499"/>
            <a:ext cx="1443377" cy="65699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C8815E6-00C5-956F-157D-C8380C065D33}"/>
              </a:ext>
            </a:extLst>
          </p:cNvPr>
          <p:cNvCxnSpPr>
            <a:cxnSpLocks/>
            <a:stCxn id="100" idx="6"/>
            <a:endCxn id="34" idx="2"/>
          </p:cNvCxnSpPr>
          <p:nvPr/>
        </p:nvCxnSpPr>
        <p:spPr>
          <a:xfrm flipV="1">
            <a:off x="5759763" y="4399462"/>
            <a:ext cx="1440246" cy="67052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D1E27D4-DF42-CF31-B6F7-7CA1F5705665}"/>
              </a:ext>
            </a:extLst>
          </p:cNvPr>
          <p:cNvCxnSpPr>
            <a:cxnSpLocks/>
            <a:endCxn id="36" idx="2"/>
          </p:cNvCxnSpPr>
          <p:nvPr/>
        </p:nvCxnSpPr>
        <p:spPr>
          <a:xfrm>
            <a:off x="7394315" y="1684364"/>
            <a:ext cx="1460073" cy="65293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81EE70A-4282-4617-4F61-8B06712DCA15}"/>
              </a:ext>
            </a:extLst>
          </p:cNvPr>
          <p:cNvCxnSpPr>
            <a:cxnSpLocks/>
            <a:endCxn id="36" idx="2"/>
          </p:cNvCxnSpPr>
          <p:nvPr/>
        </p:nvCxnSpPr>
        <p:spPr>
          <a:xfrm flipV="1">
            <a:off x="7403430" y="2337301"/>
            <a:ext cx="1450958" cy="204217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58D645F-AFE8-2F9E-D421-52A9545924E4}"/>
              </a:ext>
            </a:extLst>
          </p:cNvPr>
          <p:cNvSpPr txBox="1"/>
          <p:nvPr/>
        </p:nvSpPr>
        <p:spPr>
          <a:xfrm>
            <a:off x="9919346" y="3040475"/>
            <a:ext cx="2119359" cy="584775"/>
          </a:xfrm>
          <a:prstGeom prst="rect">
            <a:avLst/>
          </a:prstGeom>
          <a:noFill/>
        </p:spPr>
        <p:txBody>
          <a:bodyPr wrap="square" rtlCol="0">
            <a:spAutoFit/>
          </a:bodyPr>
          <a:lstStyle/>
          <a:p>
            <a:r>
              <a:rPr lang="nl-BE" sz="3200" b="1"/>
              <a:t>OUTPUT ?</a:t>
            </a:r>
          </a:p>
        </p:txBody>
      </p:sp>
      <p:sp>
        <p:nvSpPr>
          <p:cNvPr id="58" name="TextBox 57">
            <a:extLst>
              <a:ext uri="{FF2B5EF4-FFF2-40B4-BE49-F238E27FC236}">
                <a16:creationId xmlns:a16="http://schemas.microsoft.com/office/drawing/2014/main" id="{018FCCC1-9E35-14BD-A08A-CB054D30A511}"/>
              </a:ext>
            </a:extLst>
          </p:cNvPr>
          <p:cNvSpPr txBox="1"/>
          <p:nvPr/>
        </p:nvSpPr>
        <p:spPr>
          <a:xfrm>
            <a:off x="10076261" y="3513769"/>
            <a:ext cx="1875220" cy="461665"/>
          </a:xfrm>
          <a:prstGeom prst="rect">
            <a:avLst/>
          </a:prstGeom>
          <a:noFill/>
        </p:spPr>
        <p:txBody>
          <a:bodyPr wrap="square" rtlCol="0">
            <a:spAutoFit/>
          </a:bodyPr>
          <a:lstStyle/>
          <a:p>
            <a:r>
              <a:rPr lang="nl-BE" sz="2400"/>
              <a:t>aardappel</a:t>
            </a:r>
            <a:endParaRPr lang="en-GB" sz="2400"/>
          </a:p>
        </p:txBody>
      </p:sp>
      <p:pic>
        <p:nvPicPr>
          <p:cNvPr id="6" name="Picture 5" descr="A picture containing graphics, font, symbol, graphic design&#10;&#10;Description automatically generated">
            <a:extLst>
              <a:ext uri="{FF2B5EF4-FFF2-40B4-BE49-F238E27FC236}">
                <a16:creationId xmlns:a16="http://schemas.microsoft.com/office/drawing/2014/main" id="{B53E44E5-2D26-EE60-3E10-255F2B5A5A69}"/>
              </a:ext>
            </a:extLst>
          </p:cNvPr>
          <p:cNvPicPr>
            <a:picLocks noChangeAspect="1"/>
          </p:cNvPicPr>
          <p:nvPr/>
        </p:nvPicPr>
        <p:blipFill>
          <a:blip r:embed="rId3"/>
          <a:stretch>
            <a:fillRect/>
          </a:stretch>
        </p:blipFill>
        <p:spPr>
          <a:xfrm>
            <a:off x="0" y="6290671"/>
            <a:ext cx="736866" cy="534754"/>
          </a:xfrm>
          <a:prstGeom prst="rect">
            <a:avLst/>
          </a:prstGeom>
        </p:spPr>
      </p:pic>
      <p:sp>
        <p:nvSpPr>
          <p:cNvPr id="7" name="TextBox 6">
            <a:extLst>
              <a:ext uri="{FF2B5EF4-FFF2-40B4-BE49-F238E27FC236}">
                <a16:creationId xmlns:a16="http://schemas.microsoft.com/office/drawing/2014/main" id="{580A16ED-5069-C5F3-FB87-FFF45BD38C8C}"/>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10" name="TextBox 9">
            <a:extLst>
              <a:ext uri="{FF2B5EF4-FFF2-40B4-BE49-F238E27FC236}">
                <a16:creationId xmlns:a16="http://schemas.microsoft.com/office/drawing/2014/main" id="{03B2A2A2-FA16-963D-3795-6C5A5850DF15}"/>
              </a:ext>
            </a:extLst>
          </p:cNvPr>
          <p:cNvSpPr txBox="1"/>
          <p:nvPr/>
        </p:nvSpPr>
        <p:spPr>
          <a:xfrm>
            <a:off x="484687" y="506243"/>
            <a:ext cx="10949354" cy="584775"/>
          </a:xfrm>
          <a:prstGeom prst="rect">
            <a:avLst/>
          </a:prstGeom>
          <a:noFill/>
        </p:spPr>
        <p:txBody>
          <a:bodyPr wrap="square">
            <a:spAutoFit/>
          </a:bodyPr>
          <a:lstStyle/>
          <a:p>
            <a:r>
              <a:rPr lang="nl-BE" sz="3200" b="1">
                <a:solidFill>
                  <a:srgbClr val="6FBFB5"/>
                </a:solidFill>
              </a:rPr>
              <a:t>Versterkend leren</a:t>
            </a:r>
            <a:endParaRPr lang="en-GB" sz="3200" b="1">
              <a:solidFill>
                <a:srgbClr val="6FBFB5"/>
              </a:solidFill>
            </a:endParaRPr>
          </a:p>
        </p:txBody>
      </p:sp>
    </p:spTree>
    <p:extLst>
      <p:ext uri="{BB962C8B-B14F-4D97-AF65-F5344CB8AC3E}">
        <p14:creationId xmlns:p14="http://schemas.microsoft.com/office/powerpoint/2010/main" val="104487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63" presetClass="path" presetSubtype="0" accel="50000" decel="50000" fill="hold" nodeType="withEffect">
                                  <p:stCondLst>
                                    <p:cond delay="0"/>
                                  </p:stCondLst>
                                  <p:childTnLst>
                                    <p:animMotion origin="layout" path="M 6.25E-7 -1.11111E-6 L 0.07747 -1.11111E-6 " pathEditMode="relative" rAng="0" ptsTypes="AA">
                                      <p:cBhvr>
                                        <p:cTn id="10" dur="2000" fill="hold"/>
                                        <p:tgtEl>
                                          <p:spTgt spid="229"/>
                                        </p:tgtEl>
                                        <p:attrNameLst>
                                          <p:attrName>ppt_x</p:attrName>
                                          <p:attrName>ppt_y</p:attrName>
                                        </p:attrNameLst>
                                      </p:cBhvr>
                                      <p:rCtr x="3867" y="0"/>
                                    </p:animMotion>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500"/>
                                        <p:tgtEl>
                                          <p:spTgt spid="4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500"/>
                                        <p:tgtEl>
                                          <p:spTgt spid="5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61"/>
                                        </p:tgtEl>
                                        <p:attrNameLst>
                                          <p:attrName>style.visibility</p:attrName>
                                        </p:attrNameLst>
                                      </p:cBhvr>
                                      <p:to>
                                        <p:strVal val="visible"/>
                                      </p:to>
                                    </p:set>
                                  </p:childTnLst>
                                </p:cTn>
                              </p:par>
                            </p:childTnLst>
                          </p:cTn>
                        </p:par>
                        <p:par>
                          <p:cTn id="50" fill="hold">
                            <p:stCondLst>
                              <p:cond delay="0"/>
                            </p:stCondLst>
                            <p:childTnLst>
                              <p:par>
                                <p:cTn id="51" presetID="10" presetClass="exit" presetSubtype="0" fill="hold" nodeType="afterEffect">
                                  <p:stCondLst>
                                    <p:cond delay="500"/>
                                  </p:stCondLst>
                                  <p:childTnLst>
                                    <p:animEffect transition="out" filter="fade">
                                      <p:cBhvr>
                                        <p:cTn id="52" dur="1000"/>
                                        <p:tgtEl>
                                          <p:spTgt spid="61"/>
                                        </p:tgtEl>
                                      </p:cBhvr>
                                    </p:animEffect>
                                    <p:set>
                                      <p:cBhvr>
                                        <p:cTn id="53" dur="1" fill="hold">
                                          <p:stCondLst>
                                            <p:cond delay="999"/>
                                          </p:stCondLst>
                                        </p:cTn>
                                        <p:tgtEl>
                                          <p:spTgt spid="61"/>
                                        </p:tgtEl>
                                        <p:attrNameLst>
                                          <p:attrName>style.visibility</p:attrName>
                                        </p:attrNameLst>
                                      </p:cBhvr>
                                      <p:to>
                                        <p:strVal val="hidden"/>
                                      </p:to>
                                    </p:set>
                                  </p:childTnLst>
                                </p:cTn>
                              </p:par>
                            </p:childTnLst>
                          </p:cTn>
                        </p:par>
                        <p:par>
                          <p:cTn id="54" fill="hold">
                            <p:stCondLst>
                              <p:cond delay="1500"/>
                            </p:stCondLst>
                            <p:childTnLst>
                              <p:par>
                                <p:cTn id="55" presetID="1" presetClass="entr" presetSubtype="0"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childTnLst>
                                </p:cTn>
                              </p:par>
                            </p:childTnLst>
                          </p:cTn>
                        </p:par>
                        <p:par>
                          <p:cTn id="57" fill="hold">
                            <p:stCondLst>
                              <p:cond delay="1500"/>
                            </p:stCondLst>
                            <p:childTnLst>
                              <p:par>
                                <p:cTn id="58" presetID="10" presetClass="exit" presetSubtype="0" fill="hold" nodeType="afterEffect">
                                  <p:stCondLst>
                                    <p:cond delay="500"/>
                                  </p:stCondLst>
                                  <p:childTnLst>
                                    <p:animEffect transition="out" filter="fade">
                                      <p:cBhvr>
                                        <p:cTn id="59" dur="1000"/>
                                        <p:tgtEl>
                                          <p:spTgt spid="64"/>
                                        </p:tgtEl>
                                      </p:cBhvr>
                                    </p:animEffect>
                                    <p:set>
                                      <p:cBhvr>
                                        <p:cTn id="60" dur="1" fill="hold">
                                          <p:stCondLst>
                                            <p:cond delay="999"/>
                                          </p:stCondLst>
                                        </p:cTn>
                                        <p:tgtEl>
                                          <p:spTgt spid="64"/>
                                        </p:tgtEl>
                                        <p:attrNameLst>
                                          <p:attrName>style.visibility</p:attrName>
                                        </p:attrNameLst>
                                      </p:cBhvr>
                                      <p:to>
                                        <p:strVal val="hidden"/>
                                      </p:to>
                                    </p:set>
                                  </p:childTnLst>
                                </p:cTn>
                              </p:par>
                            </p:childTnLst>
                          </p:cTn>
                        </p:par>
                        <p:par>
                          <p:cTn id="61" fill="hold">
                            <p:stCondLst>
                              <p:cond delay="3000"/>
                            </p:stCondLst>
                            <p:childTnLst>
                              <p:par>
                                <p:cTn id="62" presetID="1" presetClass="entr" presetSubtype="0" fill="hold" nodeType="afterEffect">
                                  <p:stCondLst>
                                    <p:cond delay="0"/>
                                  </p:stCondLst>
                                  <p:childTnLst>
                                    <p:set>
                                      <p:cBhvr>
                                        <p:cTn id="63" dur="1" fill="hold">
                                          <p:stCondLst>
                                            <p:cond delay="0"/>
                                          </p:stCondLst>
                                        </p:cTn>
                                        <p:tgtEl>
                                          <p:spTgt spid="72"/>
                                        </p:tgtEl>
                                        <p:attrNameLst>
                                          <p:attrName>style.visibility</p:attrName>
                                        </p:attrNameLst>
                                      </p:cBhvr>
                                      <p:to>
                                        <p:strVal val="visible"/>
                                      </p:to>
                                    </p:set>
                                  </p:childTnLst>
                                </p:cTn>
                              </p:par>
                            </p:childTnLst>
                          </p:cTn>
                        </p:par>
                        <p:par>
                          <p:cTn id="64" fill="hold">
                            <p:stCondLst>
                              <p:cond delay="3000"/>
                            </p:stCondLst>
                            <p:childTnLst>
                              <p:par>
                                <p:cTn id="65" presetID="10" presetClass="exit" presetSubtype="0" fill="hold" nodeType="afterEffect">
                                  <p:stCondLst>
                                    <p:cond delay="500"/>
                                  </p:stCondLst>
                                  <p:childTnLst>
                                    <p:animEffect transition="out" filter="fade">
                                      <p:cBhvr>
                                        <p:cTn id="66" dur="1000"/>
                                        <p:tgtEl>
                                          <p:spTgt spid="72"/>
                                        </p:tgtEl>
                                      </p:cBhvr>
                                    </p:animEffect>
                                    <p:set>
                                      <p:cBhvr>
                                        <p:cTn id="67" dur="1" fill="hold">
                                          <p:stCondLst>
                                            <p:cond delay="999"/>
                                          </p:stCondLst>
                                        </p:cTn>
                                        <p:tgtEl>
                                          <p:spTgt spid="72"/>
                                        </p:tgtEl>
                                        <p:attrNameLst>
                                          <p:attrName>style.visibility</p:attrName>
                                        </p:attrNameLst>
                                      </p:cBhvr>
                                      <p:to>
                                        <p:strVal val="hidden"/>
                                      </p:to>
                                    </p:set>
                                  </p:childTnLst>
                                </p:cTn>
                              </p:par>
                            </p:childTnLst>
                          </p:cTn>
                        </p:par>
                        <p:par>
                          <p:cTn id="68" fill="hold">
                            <p:stCondLst>
                              <p:cond delay="4500"/>
                            </p:stCondLst>
                            <p:childTnLst>
                              <p:par>
                                <p:cTn id="69" presetID="1" presetClass="entr" presetSubtype="0" fill="hold" nodeType="after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childTnLst>
                          </p:cTn>
                        </p:par>
                        <p:par>
                          <p:cTn id="71" fill="hold">
                            <p:stCondLst>
                              <p:cond delay="4500"/>
                            </p:stCondLst>
                            <p:childTnLst>
                              <p:par>
                                <p:cTn id="72" presetID="10" presetClass="exit" presetSubtype="0" fill="hold" nodeType="afterEffect">
                                  <p:stCondLst>
                                    <p:cond delay="500"/>
                                  </p:stCondLst>
                                  <p:childTnLst>
                                    <p:animEffect transition="out" filter="fade">
                                      <p:cBhvr>
                                        <p:cTn id="73" dur="1000"/>
                                        <p:tgtEl>
                                          <p:spTgt spid="62"/>
                                        </p:tgtEl>
                                      </p:cBhvr>
                                    </p:animEffect>
                                    <p:set>
                                      <p:cBhvr>
                                        <p:cTn id="74" dur="1" fill="hold">
                                          <p:stCondLst>
                                            <p:cond delay="999"/>
                                          </p:stCondLst>
                                        </p:cTn>
                                        <p:tgtEl>
                                          <p:spTgt spid="62"/>
                                        </p:tgtEl>
                                        <p:attrNameLst>
                                          <p:attrName>style.visibility</p:attrName>
                                        </p:attrNameLst>
                                      </p:cBhvr>
                                      <p:to>
                                        <p:strVal val="hidden"/>
                                      </p:to>
                                    </p:set>
                                  </p:childTnLst>
                                </p:cTn>
                              </p:par>
                            </p:childTnLst>
                          </p:cTn>
                        </p:par>
                        <p:par>
                          <p:cTn id="75" fill="hold">
                            <p:stCondLst>
                              <p:cond delay="6000"/>
                            </p:stCondLst>
                            <p:childTnLst>
                              <p:par>
                                <p:cTn id="76" presetID="1" presetClass="entr" presetSubtype="0" fill="hold" nodeType="afterEffect">
                                  <p:stCondLst>
                                    <p:cond delay="0"/>
                                  </p:stCondLst>
                                  <p:childTnLst>
                                    <p:set>
                                      <p:cBhvr>
                                        <p:cTn id="77" dur="1" fill="hold">
                                          <p:stCondLst>
                                            <p:cond delay="0"/>
                                          </p:stCondLst>
                                        </p:cTn>
                                        <p:tgtEl>
                                          <p:spTgt spid="68"/>
                                        </p:tgtEl>
                                        <p:attrNameLst>
                                          <p:attrName>style.visibility</p:attrName>
                                        </p:attrNameLst>
                                      </p:cBhvr>
                                      <p:to>
                                        <p:strVal val="visible"/>
                                      </p:to>
                                    </p:set>
                                  </p:childTnLst>
                                </p:cTn>
                              </p:par>
                            </p:childTnLst>
                          </p:cTn>
                        </p:par>
                        <p:par>
                          <p:cTn id="78" fill="hold">
                            <p:stCondLst>
                              <p:cond delay="6000"/>
                            </p:stCondLst>
                            <p:childTnLst>
                              <p:par>
                                <p:cTn id="79" presetID="10" presetClass="exit" presetSubtype="0" fill="hold" nodeType="afterEffect">
                                  <p:stCondLst>
                                    <p:cond delay="500"/>
                                  </p:stCondLst>
                                  <p:childTnLst>
                                    <p:animEffect transition="out" filter="fade">
                                      <p:cBhvr>
                                        <p:cTn id="80" dur="1000"/>
                                        <p:tgtEl>
                                          <p:spTgt spid="68"/>
                                        </p:tgtEl>
                                      </p:cBhvr>
                                    </p:animEffect>
                                    <p:set>
                                      <p:cBhvr>
                                        <p:cTn id="81" dur="1" fill="hold">
                                          <p:stCondLst>
                                            <p:cond delay="999"/>
                                          </p:stCondLst>
                                        </p:cTn>
                                        <p:tgtEl>
                                          <p:spTgt spid="6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01"/>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5"/>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99"/>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0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4"/>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36"/>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7"/>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40"/>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46"/>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64" presetClass="path" presetSubtype="0" accel="50000" decel="50000" fill="hold" grpId="0" nodeType="clickEffect">
                                  <p:stCondLst>
                                    <p:cond delay="0"/>
                                  </p:stCondLst>
                                  <p:childTnLst>
                                    <p:animMotion origin="layout" path="M -6.25E-7 3.7037E-7 L -0.00052 -0.09792 " pathEditMode="relative" rAng="0" ptsTypes="AA">
                                      <p:cBhvr>
                                        <p:cTn id="115" dur="2000" fill="hold"/>
                                        <p:tgtEl>
                                          <p:spTgt spid="56"/>
                                        </p:tgtEl>
                                        <p:attrNameLst>
                                          <p:attrName>ppt_x</p:attrName>
                                          <p:attrName>ppt_y</p:attrName>
                                        </p:attrNameLst>
                                      </p:cBhvr>
                                      <p:rCtr x="-26" y="-4907"/>
                                    </p:animMotion>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 grpId="0" animBg="1"/>
      <p:bldP spid="4" grpId="0" animBg="1"/>
      <p:bldP spid="39" grpId="0"/>
      <p:bldP spid="41" grpId="0"/>
      <p:bldP spid="42" grpId="0"/>
      <p:bldP spid="47" grpId="0"/>
      <p:bldP spid="49" grpId="0"/>
      <p:bldP spid="51" grpId="0"/>
      <p:bldP spid="53" grpId="0"/>
      <p:bldP spid="54" grpId="0"/>
      <p:bldP spid="59" grpId="0" animBg="1"/>
      <p:bldP spid="55" grpId="0" animBg="1"/>
      <p:bldP spid="99" grpId="0" animBg="1"/>
      <p:bldP spid="100" grpId="0" animBg="1"/>
      <p:bldP spid="2" grpId="0" animBg="1"/>
      <p:bldP spid="8" grpId="0" animBg="1"/>
      <p:bldP spid="33" grpId="0" animBg="1"/>
      <p:bldP spid="34" grpId="0" animBg="1"/>
      <p:bldP spid="36" grpId="0" animBg="1"/>
      <p:bldP spid="56" grpId="0"/>
      <p:bldP spid="5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B0BBE3B-ADAD-5D19-32F1-B5FB37E8238C}"/>
              </a:ext>
            </a:extLst>
          </p:cNvPr>
          <p:cNvGrpSpPr/>
          <p:nvPr/>
        </p:nvGrpSpPr>
        <p:grpSpPr>
          <a:xfrm>
            <a:off x="547305" y="1747827"/>
            <a:ext cx="1079159" cy="3354859"/>
            <a:chOff x="790832" y="2034746"/>
            <a:chExt cx="1762897" cy="3354859"/>
          </a:xfrm>
        </p:grpSpPr>
        <p:sp>
          <p:nvSpPr>
            <p:cNvPr id="2" name="Rectangle: Rounded Corners 1">
              <a:extLst>
                <a:ext uri="{FF2B5EF4-FFF2-40B4-BE49-F238E27FC236}">
                  <a16:creationId xmlns:a16="http://schemas.microsoft.com/office/drawing/2014/main" id="{2598204A-B3DE-FF23-CF8D-B1C0309D3304}"/>
                </a:ext>
              </a:extLst>
            </p:cNvPr>
            <p:cNvSpPr/>
            <p:nvPr/>
          </p:nvSpPr>
          <p:spPr>
            <a:xfrm>
              <a:off x="790832" y="2034746"/>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wat</a:t>
              </a:r>
              <a:endParaRPr lang="en-GB" sz="1400">
                <a:solidFill>
                  <a:schemeClr val="tx1">
                    <a:lumMod val="50000"/>
                  </a:schemeClr>
                </a:solidFill>
              </a:endParaRPr>
            </a:p>
          </p:txBody>
        </p:sp>
        <p:sp>
          <p:nvSpPr>
            <p:cNvPr id="3" name="Rectangle: Rounded Corners 2">
              <a:extLst>
                <a:ext uri="{FF2B5EF4-FFF2-40B4-BE49-F238E27FC236}">
                  <a16:creationId xmlns:a16="http://schemas.microsoft.com/office/drawing/2014/main" id="{A599E1A7-A068-844D-F50B-5A1B3A24B4DF}"/>
                </a:ext>
              </a:extLst>
            </p:cNvPr>
            <p:cNvSpPr/>
            <p:nvPr/>
          </p:nvSpPr>
          <p:spPr>
            <a:xfrm>
              <a:off x="790832" y="2963562"/>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nodig</a:t>
              </a:r>
              <a:endParaRPr lang="en-GB" sz="1400">
                <a:solidFill>
                  <a:schemeClr val="tx1">
                    <a:lumMod val="50000"/>
                  </a:schemeClr>
                </a:solidFill>
              </a:endParaRPr>
            </a:p>
          </p:txBody>
        </p:sp>
        <p:sp>
          <p:nvSpPr>
            <p:cNvPr id="4" name="Rectangle: Rounded Corners 3">
              <a:extLst>
                <a:ext uri="{FF2B5EF4-FFF2-40B4-BE49-F238E27FC236}">
                  <a16:creationId xmlns:a16="http://schemas.microsoft.com/office/drawing/2014/main" id="{1909F63F-BBFB-3EBC-8044-45B5EB99D440}"/>
                </a:ext>
              </a:extLst>
            </p:cNvPr>
            <p:cNvSpPr/>
            <p:nvPr/>
          </p:nvSpPr>
          <p:spPr>
            <a:xfrm>
              <a:off x="790832" y="3892378"/>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fiets</a:t>
              </a:r>
              <a:endParaRPr lang="en-GB" sz="1400">
                <a:solidFill>
                  <a:schemeClr val="tx1">
                    <a:lumMod val="50000"/>
                  </a:schemeClr>
                </a:solidFill>
              </a:endParaRPr>
            </a:p>
          </p:txBody>
        </p:sp>
        <p:sp>
          <p:nvSpPr>
            <p:cNvPr id="6" name="Rectangle: Rounded Corners 5">
              <a:extLst>
                <a:ext uri="{FF2B5EF4-FFF2-40B4-BE49-F238E27FC236}">
                  <a16:creationId xmlns:a16="http://schemas.microsoft.com/office/drawing/2014/main" id="{AA18BA0E-0322-D740-C34E-806382299CAA}"/>
                </a:ext>
              </a:extLst>
            </p:cNvPr>
            <p:cNvSpPr/>
            <p:nvPr/>
          </p:nvSpPr>
          <p:spPr>
            <a:xfrm>
              <a:off x="790832" y="4821194"/>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leer</a:t>
              </a:r>
              <a:endParaRPr lang="en-GB" sz="1400">
                <a:solidFill>
                  <a:schemeClr val="tx1">
                    <a:lumMod val="50000"/>
                  </a:schemeClr>
                </a:solidFill>
              </a:endParaRPr>
            </a:p>
          </p:txBody>
        </p:sp>
      </p:grpSp>
      <p:cxnSp>
        <p:nvCxnSpPr>
          <p:cNvPr id="12" name="Straight Arrow Connector 11">
            <a:extLst>
              <a:ext uri="{FF2B5EF4-FFF2-40B4-BE49-F238E27FC236}">
                <a16:creationId xmlns:a16="http://schemas.microsoft.com/office/drawing/2014/main" id="{D585ACE4-4E53-A4D6-8959-5256B653375D}"/>
              </a:ext>
            </a:extLst>
          </p:cNvPr>
          <p:cNvCxnSpPr>
            <a:cxnSpLocks/>
            <a:stCxn id="2" idx="3"/>
          </p:cNvCxnSpPr>
          <p:nvPr/>
        </p:nvCxnSpPr>
        <p:spPr>
          <a:xfrm>
            <a:off x="1626464" y="2032033"/>
            <a:ext cx="929149" cy="1213021"/>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477515D-5283-6CAF-23D0-B9C8F7F52F64}"/>
              </a:ext>
            </a:extLst>
          </p:cNvPr>
          <p:cNvCxnSpPr>
            <a:cxnSpLocks/>
            <a:stCxn id="3" idx="3"/>
          </p:cNvCxnSpPr>
          <p:nvPr/>
        </p:nvCxnSpPr>
        <p:spPr>
          <a:xfrm>
            <a:off x="1626464" y="2960849"/>
            <a:ext cx="929149" cy="468151"/>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6B9C7A1-89CA-8C6A-8B0A-F8648F02222B}"/>
              </a:ext>
            </a:extLst>
          </p:cNvPr>
          <p:cNvCxnSpPr>
            <a:cxnSpLocks/>
            <a:stCxn id="4" idx="3"/>
            <a:endCxn id="1026" idx="1"/>
          </p:cNvCxnSpPr>
          <p:nvPr/>
        </p:nvCxnSpPr>
        <p:spPr>
          <a:xfrm flipV="1">
            <a:off x="1626464" y="3576027"/>
            <a:ext cx="929149" cy="313638"/>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1216723-95FF-4FEA-2DCD-D597FFD8F3BD}"/>
              </a:ext>
            </a:extLst>
          </p:cNvPr>
          <p:cNvCxnSpPr>
            <a:cxnSpLocks/>
            <a:stCxn id="6" idx="3"/>
          </p:cNvCxnSpPr>
          <p:nvPr/>
        </p:nvCxnSpPr>
        <p:spPr>
          <a:xfrm flipV="1">
            <a:off x="1626464" y="3781275"/>
            <a:ext cx="929149" cy="1037206"/>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488F18E0-DF31-003C-CD91-7B83749A6B8B}"/>
              </a:ext>
            </a:extLst>
          </p:cNvPr>
          <p:cNvCxnSpPr>
            <a:cxnSpLocks/>
          </p:cNvCxnSpPr>
          <p:nvPr/>
        </p:nvCxnSpPr>
        <p:spPr>
          <a:xfrm flipH="1">
            <a:off x="10047808" y="4173870"/>
            <a:ext cx="1045132" cy="1365488"/>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66" name="Group 65">
            <a:extLst>
              <a:ext uri="{FF2B5EF4-FFF2-40B4-BE49-F238E27FC236}">
                <a16:creationId xmlns:a16="http://schemas.microsoft.com/office/drawing/2014/main" id="{199B20DC-3B93-9ECE-D137-DAAB69E77B2A}"/>
              </a:ext>
            </a:extLst>
          </p:cNvPr>
          <p:cNvGrpSpPr/>
          <p:nvPr/>
        </p:nvGrpSpPr>
        <p:grpSpPr>
          <a:xfrm>
            <a:off x="9042884" y="3123031"/>
            <a:ext cx="2751438" cy="1129645"/>
            <a:chOff x="9449832" y="3057762"/>
            <a:chExt cx="2751438" cy="1129645"/>
          </a:xfrm>
        </p:grpSpPr>
        <p:sp>
          <p:nvSpPr>
            <p:cNvPr id="29" name="Rectangle: Rounded Corners 28">
              <a:extLst>
                <a:ext uri="{FF2B5EF4-FFF2-40B4-BE49-F238E27FC236}">
                  <a16:creationId xmlns:a16="http://schemas.microsoft.com/office/drawing/2014/main" id="{3B476FA9-7A3B-DEA5-CE95-8089B8B5D703}"/>
                </a:ext>
              </a:extLst>
            </p:cNvPr>
            <p:cNvSpPr/>
            <p:nvPr/>
          </p:nvSpPr>
          <p:spPr>
            <a:xfrm>
              <a:off x="9449832" y="3057762"/>
              <a:ext cx="2751438" cy="1129645"/>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8" name="TextBox 27">
              <a:extLst>
                <a:ext uri="{FF2B5EF4-FFF2-40B4-BE49-F238E27FC236}">
                  <a16:creationId xmlns:a16="http://schemas.microsoft.com/office/drawing/2014/main" id="{9B83BCC3-768B-E3CD-50B9-C2EFBC5DAF02}"/>
                </a:ext>
              </a:extLst>
            </p:cNvPr>
            <p:cNvSpPr txBox="1"/>
            <p:nvPr/>
          </p:nvSpPr>
          <p:spPr>
            <a:xfrm>
              <a:off x="9547488" y="3272639"/>
              <a:ext cx="2556125" cy="646331"/>
            </a:xfrm>
            <a:prstGeom prst="rect">
              <a:avLst/>
            </a:prstGeom>
            <a:noFill/>
          </p:spPr>
          <p:txBody>
            <a:bodyPr wrap="square" rtlCol="0">
              <a:spAutoFit/>
            </a:bodyPr>
            <a:lstStyle/>
            <a:p>
              <a:pPr algn="ctr"/>
              <a:r>
                <a:rPr lang="nl-BE" dirty="0">
                  <a:solidFill>
                    <a:srgbClr val="FF0000"/>
                  </a:solidFill>
                </a:rPr>
                <a:t>Oei, in de originele tekst komt dit niet voor...</a:t>
              </a:r>
              <a:endParaRPr lang="en-GB" dirty="0">
                <a:solidFill>
                  <a:srgbClr val="FF0000"/>
                </a:solidFill>
              </a:endParaRPr>
            </a:p>
          </p:txBody>
        </p:sp>
      </p:grpSp>
      <p:cxnSp>
        <p:nvCxnSpPr>
          <p:cNvPr id="42" name="Straight Arrow Connector 41">
            <a:extLst>
              <a:ext uri="{FF2B5EF4-FFF2-40B4-BE49-F238E27FC236}">
                <a16:creationId xmlns:a16="http://schemas.microsoft.com/office/drawing/2014/main" id="{3416D042-945A-9554-3E73-EFACB8E55D6B}"/>
              </a:ext>
            </a:extLst>
          </p:cNvPr>
          <p:cNvCxnSpPr>
            <a:cxnSpLocks/>
          </p:cNvCxnSpPr>
          <p:nvPr/>
        </p:nvCxnSpPr>
        <p:spPr>
          <a:xfrm flipH="1" flipV="1">
            <a:off x="5136880" y="5102686"/>
            <a:ext cx="1048103" cy="823854"/>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41A65D7-38E5-12B9-C37A-4EC5E4C7B502}"/>
              </a:ext>
            </a:extLst>
          </p:cNvPr>
          <p:cNvSpPr txBox="1"/>
          <p:nvPr/>
        </p:nvSpPr>
        <p:spPr>
          <a:xfrm>
            <a:off x="6092122" y="5367341"/>
            <a:ext cx="3929450" cy="923330"/>
          </a:xfrm>
          <a:prstGeom prst="rect">
            <a:avLst/>
          </a:prstGeom>
          <a:solidFill>
            <a:srgbClr val="F09006"/>
          </a:solidFill>
        </p:spPr>
        <p:txBody>
          <a:bodyPr wrap="square" rtlCol="0">
            <a:spAutoFit/>
          </a:bodyPr>
          <a:lstStyle/>
          <a:p>
            <a:pPr algn="ctr"/>
            <a:r>
              <a:rPr lang="nl-BE" b="1" dirty="0">
                <a:solidFill>
                  <a:srgbClr val="FF0000"/>
                </a:solidFill>
              </a:rPr>
              <a:t>De waarden in het neuraal netwerk updaten om het volgende keer beter te doen</a:t>
            </a:r>
            <a:endParaRPr lang="en-GB" b="1" dirty="0">
              <a:solidFill>
                <a:srgbClr val="FF0000"/>
              </a:solidFill>
            </a:endParaRPr>
          </a:p>
        </p:txBody>
      </p:sp>
      <p:cxnSp>
        <p:nvCxnSpPr>
          <p:cNvPr id="35" name="Straight Arrow Connector 34">
            <a:extLst>
              <a:ext uri="{FF2B5EF4-FFF2-40B4-BE49-F238E27FC236}">
                <a16:creationId xmlns:a16="http://schemas.microsoft.com/office/drawing/2014/main" id="{4ECEF81B-18AD-3807-FF37-A5FF1E8778B0}"/>
              </a:ext>
            </a:extLst>
          </p:cNvPr>
          <p:cNvCxnSpPr>
            <a:cxnSpLocks/>
          </p:cNvCxnSpPr>
          <p:nvPr/>
        </p:nvCxnSpPr>
        <p:spPr>
          <a:xfrm flipV="1">
            <a:off x="5854000" y="2150076"/>
            <a:ext cx="1937818" cy="1402055"/>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D76259-A691-E347-DD71-D4085A91076F}"/>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Versterkend leren</a:t>
            </a:r>
            <a:endParaRPr lang="en-GB" sz="3600" b="1">
              <a:solidFill>
                <a:srgbClr val="6FBFB5"/>
              </a:solidFill>
            </a:endParaRPr>
          </a:p>
        </p:txBody>
      </p:sp>
      <p:cxnSp>
        <p:nvCxnSpPr>
          <p:cNvPr id="78" name="Straight Arrow Connector 77">
            <a:extLst>
              <a:ext uri="{FF2B5EF4-FFF2-40B4-BE49-F238E27FC236}">
                <a16:creationId xmlns:a16="http://schemas.microsoft.com/office/drawing/2014/main" id="{0D1BD360-0024-9D67-00A1-EF43D7EF30C1}"/>
              </a:ext>
            </a:extLst>
          </p:cNvPr>
          <p:cNvCxnSpPr>
            <a:cxnSpLocks/>
          </p:cNvCxnSpPr>
          <p:nvPr/>
        </p:nvCxnSpPr>
        <p:spPr>
          <a:xfrm>
            <a:off x="7986532" y="2032033"/>
            <a:ext cx="1679982" cy="1032443"/>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0D8B3CA4-F813-44AC-54A7-8A5F54B7AB38}"/>
              </a:ext>
            </a:extLst>
          </p:cNvPr>
          <p:cNvSpPr txBox="1"/>
          <p:nvPr/>
        </p:nvSpPr>
        <p:spPr>
          <a:xfrm>
            <a:off x="6805249" y="1476188"/>
            <a:ext cx="2570205" cy="646331"/>
          </a:xfrm>
          <a:prstGeom prst="rect">
            <a:avLst/>
          </a:prstGeom>
          <a:solidFill>
            <a:srgbClr val="F09006"/>
          </a:solidFill>
        </p:spPr>
        <p:txBody>
          <a:bodyPr wrap="square" rtlCol="0">
            <a:spAutoFit/>
          </a:bodyPr>
          <a:lstStyle/>
          <a:p>
            <a:pPr algn="ctr"/>
            <a:r>
              <a:rPr lang="nl-BE" b="1" dirty="0">
                <a:solidFill>
                  <a:schemeClr val="bg1"/>
                </a:solidFill>
              </a:rPr>
              <a:t>Aha! Het volgende woord is ‘AARDAPPEL’</a:t>
            </a:r>
            <a:endParaRPr lang="en-GB" b="1" dirty="0">
              <a:solidFill>
                <a:schemeClr val="bg1"/>
              </a:solidFill>
            </a:endParaRPr>
          </a:p>
        </p:txBody>
      </p:sp>
      <p:sp>
        <p:nvSpPr>
          <p:cNvPr id="149" name="Left Bracket 148">
            <a:extLst>
              <a:ext uri="{FF2B5EF4-FFF2-40B4-BE49-F238E27FC236}">
                <a16:creationId xmlns:a16="http://schemas.microsoft.com/office/drawing/2014/main" id="{CB1F5A5F-1B5D-DA2A-CEF4-9CE6D25F29C5}"/>
              </a:ext>
            </a:extLst>
          </p:cNvPr>
          <p:cNvSpPr/>
          <p:nvPr/>
        </p:nvSpPr>
        <p:spPr>
          <a:xfrm rot="5400000">
            <a:off x="3852025" y="1382636"/>
            <a:ext cx="207191" cy="11282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0" name="TextBox 149">
            <a:extLst>
              <a:ext uri="{FF2B5EF4-FFF2-40B4-BE49-F238E27FC236}">
                <a16:creationId xmlns:a16="http://schemas.microsoft.com/office/drawing/2014/main" id="{631F74AE-52F5-5E03-947F-0918DC2BD60D}"/>
              </a:ext>
            </a:extLst>
          </p:cNvPr>
          <p:cNvSpPr txBox="1"/>
          <p:nvPr/>
        </p:nvSpPr>
        <p:spPr>
          <a:xfrm>
            <a:off x="3009453" y="1476188"/>
            <a:ext cx="1788459" cy="276999"/>
          </a:xfrm>
          <a:prstGeom prst="rect">
            <a:avLst/>
          </a:prstGeom>
          <a:noFill/>
        </p:spPr>
        <p:txBody>
          <a:bodyPr wrap="square" rtlCol="0">
            <a:spAutoFit/>
          </a:bodyPr>
          <a:lstStyle/>
          <a:p>
            <a:pPr algn="ctr"/>
            <a:r>
              <a:rPr lang="nl-BE" sz="1200"/>
              <a:t>ENCODEREN</a:t>
            </a:r>
            <a:endParaRPr lang="en-GB" sz="1200"/>
          </a:p>
        </p:txBody>
      </p:sp>
      <p:sp>
        <p:nvSpPr>
          <p:cNvPr id="152" name="TextBox 151">
            <a:extLst>
              <a:ext uri="{FF2B5EF4-FFF2-40B4-BE49-F238E27FC236}">
                <a16:creationId xmlns:a16="http://schemas.microsoft.com/office/drawing/2014/main" id="{C08DD19C-C0F7-5568-7246-7F87652B9D51}"/>
              </a:ext>
            </a:extLst>
          </p:cNvPr>
          <p:cNvSpPr txBox="1"/>
          <p:nvPr/>
        </p:nvSpPr>
        <p:spPr>
          <a:xfrm>
            <a:off x="4907351" y="1485515"/>
            <a:ext cx="1788459" cy="276999"/>
          </a:xfrm>
          <a:prstGeom prst="rect">
            <a:avLst/>
          </a:prstGeom>
          <a:noFill/>
        </p:spPr>
        <p:txBody>
          <a:bodyPr wrap="square" rtlCol="0">
            <a:spAutoFit/>
          </a:bodyPr>
          <a:lstStyle/>
          <a:p>
            <a:pPr algn="ctr"/>
            <a:r>
              <a:rPr lang="nl-BE" sz="1200"/>
              <a:t>DECODEREN</a:t>
            </a:r>
            <a:endParaRPr lang="en-GB"/>
          </a:p>
        </p:txBody>
      </p:sp>
      <p:sp>
        <p:nvSpPr>
          <p:cNvPr id="153" name="Left Bracket 152">
            <a:extLst>
              <a:ext uri="{FF2B5EF4-FFF2-40B4-BE49-F238E27FC236}">
                <a16:creationId xmlns:a16="http://schemas.microsoft.com/office/drawing/2014/main" id="{CE3A28F0-4677-D3BD-9681-8872D105F04E}"/>
              </a:ext>
            </a:extLst>
          </p:cNvPr>
          <p:cNvSpPr/>
          <p:nvPr/>
        </p:nvSpPr>
        <p:spPr>
          <a:xfrm rot="5400000">
            <a:off x="5697986" y="1349849"/>
            <a:ext cx="207191" cy="11282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 name="Picture 4" descr="A picture containing graphics, font, symbol, graphic design&#10;&#10;Description automatically generated">
            <a:extLst>
              <a:ext uri="{FF2B5EF4-FFF2-40B4-BE49-F238E27FC236}">
                <a16:creationId xmlns:a16="http://schemas.microsoft.com/office/drawing/2014/main" id="{2485F255-372F-3FEA-3EFD-E4C6B4F78504}"/>
              </a:ext>
            </a:extLst>
          </p:cNvPr>
          <p:cNvPicPr>
            <a:picLocks noChangeAspect="1"/>
          </p:cNvPicPr>
          <p:nvPr/>
        </p:nvPicPr>
        <p:blipFill>
          <a:blip r:embed="rId3"/>
          <a:stretch>
            <a:fillRect/>
          </a:stretch>
        </p:blipFill>
        <p:spPr>
          <a:xfrm>
            <a:off x="0" y="6290671"/>
            <a:ext cx="736866" cy="534754"/>
          </a:xfrm>
          <a:prstGeom prst="rect">
            <a:avLst/>
          </a:prstGeom>
        </p:spPr>
      </p:pic>
      <p:sp>
        <p:nvSpPr>
          <p:cNvPr id="7" name="TextBox 6">
            <a:extLst>
              <a:ext uri="{FF2B5EF4-FFF2-40B4-BE49-F238E27FC236}">
                <a16:creationId xmlns:a16="http://schemas.microsoft.com/office/drawing/2014/main" id="{7BBCA970-BCB8-16F2-60EC-0A63C4153DF3}"/>
              </a:ext>
            </a:extLst>
          </p:cNvPr>
          <p:cNvSpPr txBox="1"/>
          <p:nvPr/>
        </p:nvSpPr>
        <p:spPr>
          <a:xfrm>
            <a:off x="10945504" y="6311946"/>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pic>
        <p:nvPicPr>
          <p:cNvPr id="1026" name="Picture 2">
            <a:extLst>
              <a:ext uri="{FF2B5EF4-FFF2-40B4-BE49-F238E27FC236}">
                <a16:creationId xmlns:a16="http://schemas.microsoft.com/office/drawing/2014/main" id="{0D402FA8-D9AD-BAD2-31EA-2AC624EC1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613" y="2043192"/>
            <a:ext cx="4159020" cy="306567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6974DDBB-6303-2C1C-8EB5-13FB8C3A76CE}"/>
              </a:ext>
            </a:extLst>
          </p:cNvPr>
          <p:cNvSpPr/>
          <p:nvPr/>
        </p:nvSpPr>
        <p:spPr>
          <a:xfrm>
            <a:off x="6177795" y="2582698"/>
            <a:ext cx="187890" cy="187890"/>
          </a:xfrm>
          <a:prstGeom prst="ellipse">
            <a:avLst/>
          </a:prstGeom>
          <a:solidFill>
            <a:srgbClr val="FFCD2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3D93F7A-3445-4D8B-98DD-71758373D51B}"/>
              </a:ext>
            </a:extLst>
          </p:cNvPr>
          <p:cNvSpPr/>
          <p:nvPr/>
        </p:nvSpPr>
        <p:spPr>
          <a:xfrm>
            <a:off x="5276354" y="2237089"/>
            <a:ext cx="187890" cy="187890"/>
          </a:xfrm>
          <a:prstGeom prst="ellipse">
            <a:avLst/>
          </a:prstGeom>
          <a:solidFill>
            <a:srgbClr val="FFCD2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2D66D589-45A9-B28F-087E-FB83135165B2}"/>
              </a:ext>
            </a:extLst>
          </p:cNvPr>
          <p:cNvSpPr/>
          <p:nvPr/>
        </p:nvSpPr>
        <p:spPr>
          <a:xfrm>
            <a:off x="4348719" y="2582698"/>
            <a:ext cx="187890" cy="187890"/>
          </a:xfrm>
          <a:prstGeom prst="ellipse">
            <a:avLst/>
          </a:prstGeom>
          <a:solidFill>
            <a:srgbClr val="FFCD2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89B7B7F4-FD57-7482-6D78-28B53AB1C090}"/>
              </a:ext>
            </a:extLst>
          </p:cNvPr>
          <p:cNvCxnSpPr>
            <a:cxnSpLocks/>
          </p:cNvCxnSpPr>
          <p:nvPr/>
        </p:nvCxnSpPr>
        <p:spPr>
          <a:xfrm flipV="1">
            <a:off x="4536609" y="2324814"/>
            <a:ext cx="739745" cy="34560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4D823F-4512-13B7-9494-7084D9C9793F}"/>
              </a:ext>
            </a:extLst>
          </p:cNvPr>
          <p:cNvCxnSpPr>
            <a:cxnSpLocks/>
          </p:cNvCxnSpPr>
          <p:nvPr/>
        </p:nvCxnSpPr>
        <p:spPr>
          <a:xfrm>
            <a:off x="5438699" y="2338190"/>
            <a:ext cx="739096" cy="32308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17738B2-D666-00CD-AF36-16FE3169A8F9}"/>
              </a:ext>
            </a:extLst>
          </p:cNvPr>
          <p:cNvCxnSpPr>
            <a:cxnSpLocks/>
          </p:cNvCxnSpPr>
          <p:nvPr/>
        </p:nvCxnSpPr>
        <p:spPr>
          <a:xfrm flipV="1">
            <a:off x="5413514" y="2695921"/>
            <a:ext cx="771469" cy="10853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68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0" grpId="0" animBg="1"/>
      <p:bldP spid="11"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38">
            <a:extLst>
              <a:ext uri="{FF2B5EF4-FFF2-40B4-BE49-F238E27FC236}">
                <a16:creationId xmlns:a16="http://schemas.microsoft.com/office/drawing/2014/main" id="{81BCFA40-9322-2CBD-1DE7-AB5B84037EDF}"/>
              </a:ext>
            </a:extLst>
          </p:cNvPr>
          <p:cNvCxnSpPr>
            <a:cxnSpLocks/>
          </p:cNvCxnSpPr>
          <p:nvPr/>
        </p:nvCxnSpPr>
        <p:spPr>
          <a:xfrm flipH="1">
            <a:off x="10047808" y="4173870"/>
            <a:ext cx="1045132" cy="1365488"/>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41">
            <a:extLst>
              <a:ext uri="{FF2B5EF4-FFF2-40B4-BE49-F238E27FC236}">
                <a16:creationId xmlns:a16="http://schemas.microsoft.com/office/drawing/2014/main" id="{12BBD886-B82E-E667-8F5B-33718379B0A9}"/>
              </a:ext>
            </a:extLst>
          </p:cNvPr>
          <p:cNvCxnSpPr>
            <a:cxnSpLocks/>
          </p:cNvCxnSpPr>
          <p:nvPr/>
        </p:nvCxnSpPr>
        <p:spPr>
          <a:xfrm flipH="1" flipV="1">
            <a:off x="5136880" y="5102686"/>
            <a:ext cx="1048103" cy="823854"/>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4">
            <a:extLst>
              <a:ext uri="{FF2B5EF4-FFF2-40B4-BE49-F238E27FC236}">
                <a16:creationId xmlns:a16="http://schemas.microsoft.com/office/drawing/2014/main" id="{A91B5C1A-B9CC-A390-F77E-402577F0411B}"/>
              </a:ext>
            </a:extLst>
          </p:cNvPr>
          <p:cNvCxnSpPr>
            <a:cxnSpLocks/>
          </p:cNvCxnSpPr>
          <p:nvPr/>
        </p:nvCxnSpPr>
        <p:spPr>
          <a:xfrm flipV="1">
            <a:off x="5854000" y="2150076"/>
            <a:ext cx="1937818" cy="1402055"/>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77">
            <a:extLst>
              <a:ext uri="{FF2B5EF4-FFF2-40B4-BE49-F238E27FC236}">
                <a16:creationId xmlns:a16="http://schemas.microsoft.com/office/drawing/2014/main" id="{7348DBEC-5A3A-FD0E-1F09-D44C58D470BD}"/>
              </a:ext>
            </a:extLst>
          </p:cNvPr>
          <p:cNvCxnSpPr>
            <a:cxnSpLocks/>
          </p:cNvCxnSpPr>
          <p:nvPr/>
        </p:nvCxnSpPr>
        <p:spPr>
          <a:xfrm>
            <a:off x="7986532" y="2032033"/>
            <a:ext cx="1679982" cy="1032443"/>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66" name="Group 65">
            <a:extLst>
              <a:ext uri="{FF2B5EF4-FFF2-40B4-BE49-F238E27FC236}">
                <a16:creationId xmlns:a16="http://schemas.microsoft.com/office/drawing/2014/main" id="{199B20DC-3B93-9ECE-D137-DAAB69E77B2A}"/>
              </a:ext>
            </a:extLst>
          </p:cNvPr>
          <p:cNvGrpSpPr/>
          <p:nvPr/>
        </p:nvGrpSpPr>
        <p:grpSpPr>
          <a:xfrm>
            <a:off x="9046284" y="3116690"/>
            <a:ext cx="2751438" cy="1129645"/>
            <a:chOff x="9449832" y="3057762"/>
            <a:chExt cx="2751438" cy="1129645"/>
          </a:xfrm>
        </p:grpSpPr>
        <p:sp>
          <p:nvSpPr>
            <p:cNvPr id="29" name="Rectangle: Rounded Corners 28">
              <a:extLst>
                <a:ext uri="{FF2B5EF4-FFF2-40B4-BE49-F238E27FC236}">
                  <a16:creationId xmlns:a16="http://schemas.microsoft.com/office/drawing/2014/main" id="{3B476FA9-7A3B-DEA5-CE95-8089B8B5D703}"/>
                </a:ext>
              </a:extLst>
            </p:cNvPr>
            <p:cNvSpPr/>
            <p:nvPr/>
          </p:nvSpPr>
          <p:spPr>
            <a:xfrm>
              <a:off x="9449832" y="3057762"/>
              <a:ext cx="2751438" cy="1129645"/>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8" name="TextBox 27">
              <a:extLst>
                <a:ext uri="{FF2B5EF4-FFF2-40B4-BE49-F238E27FC236}">
                  <a16:creationId xmlns:a16="http://schemas.microsoft.com/office/drawing/2014/main" id="{9B83BCC3-768B-E3CD-50B9-C2EFBC5DAF02}"/>
                </a:ext>
              </a:extLst>
            </p:cNvPr>
            <p:cNvSpPr txBox="1"/>
            <p:nvPr/>
          </p:nvSpPr>
          <p:spPr>
            <a:xfrm>
              <a:off x="9547488" y="3272639"/>
              <a:ext cx="2556125" cy="646331"/>
            </a:xfrm>
            <a:prstGeom prst="rect">
              <a:avLst/>
            </a:prstGeom>
            <a:noFill/>
          </p:spPr>
          <p:txBody>
            <a:bodyPr wrap="square" rtlCol="0">
              <a:spAutoFit/>
            </a:bodyPr>
            <a:lstStyle/>
            <a:p>
              <a:pPr algn="ctr"/>
              <a:r>
                <a:rPr lang="nl-BE" dirty="0">
                  <a:solidFill>
                    <a:srgbClr val="FF0000"/>
                  </a:solidFill>
                </a:rPr>
                <a:t>Oei, in de originele tekst komt dit niet voor...</a:t>
              </a:r>
              <a:endParaRPr lang="en-GB" dirty="0">
                <a:solidFill>
                  <a:srgbClr val="FF0000"/>
                </a:solidFill>
              </a:endParaRPr>
            </a:p>
          </p:txBody>
        </p:sp>
      </p:grpSp>
      <p:sp>
        <p:nvSpPr>
          <p:cNvPr id="30" name="TextBox 29">
            <a:extLst>
              <a:ext uri="{FF2B5EF4-FFF2-40B4-BE49-F238E27FC236}">
                <a16:creationId xmlns:a16="http://schemas.microsoft.com/office/drawing/2014/main" id="{F41A65D7-38E5-12B9-C37A-4EC5E4C7B502}"/>
              </a:ext>
            </a:extLst>
          </p:cNvPr>
          <p:cNvSpPr txBox="1"/>
          <p:nvPr/>
        </p:nvSpPr>
        <p:spPr>
          <a:xfrm>
            <a:off x="6092122" y="5355110"/>
            <a:ext cx="3929450" cy="923330"/>
          </a:xfrm>
          <a:prstGeom prst="rect">
            <a:avLst/>
          </a:prstGeom>
          <a:solidFill>
            <a:srgbClr val="F09006"/>
          </a:solidFill>
        </p:spPr>
        <p:txBody>
          <a:bodyPr wrap="square" rtlCol="0">
            <a:spAutoFit/>
          </a:bodyPr>
          <a:lstStyle/>
          <a:p>
            <a:pPr algn="ctr"/>
            <a:r>
              <a:rPr lang="nl-BE" b="1" dirty="0">
                <a:solidFill>
                  <a:srgbClr val="FF0000"/>
                </a:solidFill>
              </a:rPr>
              <a:t>De waarden in het neuraal netwerk updaten om het volgende keer beter te doen</a:t>
            </a:r>
            <a:endParaRPr lang="en-GB" b="1" dirty="0">
              <a:solidFill>
                <a:srgbClr val="FF0000"/>
              </a:solidFill>
            </a:endParaRPr>
          </a:p>
        </p:txBody>
      </p:sp>
      <p:sp>
        <p:nvSpPr>
          <p:cNvPr id="9" name="TextBox 8">
            <a:extLst>
              <a:ext uri="{FF2B5EF4-FFF2-40B4-BE49-F238E27FC236}">
                <a16:creationId xmlns:a16="http://schemas.microsoft.com/office/drawing/2014/main" id="{D2D76259-A691-E347-DD71-D4085A91076F}"/>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Versterkend leren</a:t>
            </a:r>
            <a:endParaRPr lang="en-GB" sz="3600" b="1">
              <a:solidFill>
                <a:srgbClr val="6FBFB5"/>
              </a:solidFill>
            </a:endParaRPr>
          </a:p>
        </p:txBody>
      </p:sp>
      <p:sp>
        <p:nvSpPr>
          <p:cNvPr id="52" name="TextBox 51">
            <a:extLst>
              <a:ext uri="{FF2B5EF4-FFF2-40B4-BE49-F238E27FC236}">
                <a16:creationId xmlns:a16="http://schemas.microsoft.com/office/drawing/2014/main" id="{0D8B3CA4-F813-44AC-54A7-8A5F54B7AB38}"/>
              </a:ext>
            </a:extLst>
          </p:cNvPr>
          <p:cNvSpPr txBox="1"/>
          <p:nvPr/>
        </p:nvSpPr>
        <p:spPr>
          <a:xfrm>
            <a:off x="6805249" y="1463957"/>
            <a:ext cx="2570205" cy="646331"/>
          </a:xfrm>
          <a:prstGeom prst="rect">
            <a:avLst/>
          </a:prstGeom>
          <a:solidFill>
            <a:srgbClr val="F09006"/>
          </a:solidFill>
        </p:spPr>
        <p:txBody>
          <a:bodyPr wrap="square" rtlCol="0">
            <a:spAutoFit/>
          </a:bodyPr>
          <a:lstStyle/>
          <a:p>
            <a:pPr algn="ctr"/>
            <a:r>
              <a:rPr lang="nl-BE" b="1" dirty="0">
                <a:solidFill>
                  <a:schemeClr val="bg1"/>
                </a:solidFill>
              </a:rPr>
              <a:t>Aha! Het volgende woord is ‘AUTO’</a:t>
            </a:r>
            <a:endParaRPr lang="en-GB" b="1" dirty="0">
              <a:solidFill>
                <a:schemeClr val="bg1"/>
              </a:solidFill>
            </a:endParaRPr>
          </a:p>
        </p:txBody>
      </p:sp>
      <p:sp>
        <p:nvSpPr>
          <p:cNvPr id="149" name="Left Bracket 148">
            <a:extLst>
              <a:ext uri="{FF2B5EF4-FFF2-40B4-BE49-F238E27FC236}">
                <a16:creationId xmlns:a16="http://schemas.microsoft.com/office/drawing/2014/main" id="{CB1F5A5F-1B5D-DA2A-CEF4-9CE6D25F29C5}"/>
              </a:ext>
            </a:extLst>
          </p:cNvPr>
          <p:cNvSpPr/>
          <p:nvPr/>
        </p:nvSpPr>
        <p:spPr>
          <a:xfrm rot="5400000">
            <a:off x="3852025" y="1370405"/>
            <a:ext cx="207191" cy="11282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0" name="TextBox 149">
            <a:extLst>
              <a:ext uri="{FF2B5EF4-FFF2-40B4-BE49-F238E27FC236}">
                <a16:creationId xmlns:a16="http://schemas.microsoft.com/office/drawing/2014/main" id="{631F74AE-52F5-5E03-947F-0918DC2BD60D}"/>
              </a:ext>
            </a:extLst>
          </p:cNvPr>
          <p:cNvSpPr txBox="1"/>
          <p:nvPr/>
        </p:nvSpPr>
        <p:spPr>
          <a:xfrm>
            <a:off x="3009453" y="1463957"/>
            <a:ext cx="1788459" cy="276999"/>
          </a:xfrm>
          <a:prstGeom prst="rect">
            <a:avLst/>
          </a:prstGeom>
          <a:noFill/>
        </p:spPr>
        <p:txBody>
          <a:bodyPr wrap="square" rtlCol="0">
            <a:spAutoFit/>
          </a:bodyPr>
          <a:lstStyle/>
          <a:p>
            <a:pPr algn="ctr"/>
            <a:r>
              <a:rPr lang="nl-BE" sz="1200"/>
              <a:t>ENCODEREN</a:t>
            </a:r>
            <a:endParaRPr lang="en-GB" sz="1200"/>
          </a:p>
        </p:txBody>
      </p:sp>
      <p:sp>
        <p:nvSpPr>
          <p:cNvPr id="152" name="TextBox 151">
            <a:extLst>
              <a:ext uri="{FF2B5EF4-FFF2-40B4-BE49-F238E27FC236}">
                <a16:creationId xmlns:a16="http://schemas.microsoft.com/office/drawing/2014/main" id="{C08DD19C-C0F7-5568-7246-7F87652B9D51}"/>
              </a:ext>
            </a:extLst>
          </p:cNvPr>
          <p:cNvSpPr txBox="1"/>
          <p:nvPr/>
        </p:nvSpPr>
        <p:spPr>
          <a:xfrm>
            <a:off x="4907351" y="1473284"/>
            <a:ext cx="1788459" cy="276999"/>
          </a:xfrm>
          <a:prstGeom prst="rect">
            <a:avLst/>
          </a:prstGeom>
          <a:noFill/>
        </p:spPr>
        <p:txBody>
          <a:bodyPr wrap="square" rtlCol="0">
            <a:spAutoFit/>
          </a:bodyPr>
          <a:lstStyle/>
          <a:p>
            <a:pPr algn="ctr"/>
            <a:r>
              <a:rPr lang="nl-BE" sz="1200"/>
              <a:t>DECODEREN</a:t>
            </a:r>
            <a:endParaRPr lang="en-GB"/>
          </a:p>
        </p:txBody>
      </p:sp>
      <p:sp>
        <p:nvSpPr>
          <p:cNvPr id="153" name="Left Bracket 152">
            <a:extLst>
              <a:ext uri="{FF2B5EF4-FFF2-40B4-BE49-F238E27FC236}">
                <a16:creationId xmlns:a16="http://schemas.microsoft.com/office/drawing/2014/main" id="{CE3A28F0-4677-D3BD-9681-8872D105F04E}"/>
              </a:ext>
            </a:extLst>
          </p:cNvPr>
          <p:cNvSpPr/>
          <p:nvPr/>
        </p:nvSpPr>
        <p:spPr>
          <a:xfrm rot="5400000">
            <a:off x="5697986" y="1337618"/>
            <a:ext cx="207191" cy="11282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 name="Picture 4" descr="A picture containing graphics, font, symbol, graphic design&#10;&#10;Description automatically generated">
            <a:extLst>
              <a:ext uri="{FF2B5EF4-FFF2-40B4-BE49-F238E27FC236}">
                <a16:creationId xmlns:a16="http://schemas.microsoft.com/office/drawing/2014/main" id="{2485F255-372F-3FEA-3EFD-E4C6B4F78504}"/>
              </a:ext>
            </a:extLst>
          </p:cNvPr>
          <p:cNvPicPr>
            <a:picLocks noChangeAspect="1"/>
          </p:cNvPicPr>
          <p:nvPr/>
        </p:nvPicPr>
        <p:blipFill>
          <a:blip r:embed="rId3"/>
          <a:stretch>
            <a:fillRect/>
          </a:stretch>
        </p:blipFill>
        <p:spPr>
          <a:xfrm>
            <a:off x="0" y="6290671"/>
            <a:ext cx="736866" cy="534754"/>
          </a:xfrm>
          <a:prstGeom prst="rect">
            <a:avLst/>
          </a:prstGeom>
        </p:spPr>
      </p:pic>
      <p:sp>
        <p:nvSpPr>
          <p:cNvPr id="7" name="TextBox 6">
            <a:extLst>
              <a:ext uri="{FF2B5EF4-FFF2-40B4-BE49-F238E27FC236}">
                <a16:creationId xmlns:a16="http://schemas.microsoft.com/office/drawing/2014/main" id="{7BBCA970-BCB8-16F2-60EC-0A63C4153DF3}"/>
              </a:ext>
            </a:extLst>
          </p:cNvPr>
          <p:cNvSpPr txBox="1"/>
          <p:nvPr/>
        </p:nvSpPr>
        <p:spPr>
          <a:xfrm>
            <a:off x="10945504" y="6309282"/>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pic>
        <p:nvPicPr>
          <p:cNvPr id="15" name="Picture 14">
            <a:extLst>
              <a:ext uri="{FF2B5EF4-FFF2-40B4-BE49-F238E27FC236}">
                <a16:creationId xmlns:a16="http://schemas.microsoft.com/office/drawing/2014/main" id="{F55138FA-357E-F631-0A9D-55D7187EC80B}"/>
              </a:ext>
            </a:extLst>
          </p:cNvPr>
          <p:cNvPicPr>
            <a:picLocks noChangeAspect="1"/>
          </p:cNvPicPr>
          <p:nvPr/>
        </p:nvPicPr>
        <p:blipFill>
          <a:blip r:embed="rId4"/>
          <a:stretch>
            <a:fillRect/>
          </a:stretch>
        </p:blipFill>
        <p:spPr>
          <a:xfrm>
            <a:off x="2600245" y="2035495"/>
            <a:ext cx="4097586" cy="3069042"/>
          </a:xfrm>
          <a:prstGeom prst="rect">
            <a:avLst/>
          </a:prstGeom>
        </p:spPr>
      </p:pic>
      <p:sp>
        <p:nvSpPr>
          <p:cNvPr id="16" name="Oval 15">
            <a:extLst>
              <a:ext uri="{FF2B5EF4-FFF2-40B4-BE49-F238E27FC236}">
                <a16:creationId xmlns:a16="http://schemas.microsoft.com/office/drawing/2014/main" id="{C5AAF73C-075F-6156-6234-18BDBF7DE980}"/>
              </a:ext>
            </a:extLst>
          </p:cNvPr>
          <p:cNvSpPr/>
          <p:nvPr/>
        </p:nvSpPr>
        <p:spPr>
          <a:xfrm>
            <a:off x="6211076" y="2954981"/>
            <a:ext cx="187890" cy="187890"/>
          </a:xfrm>
          <a:prstGeom prst="ellipse">
            <a:avLst/>
          </a:prstGeom>
          <a:solidFill>
            <a:srgbClr val="FFCD2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3FCC2DB4-4F40-20B0-6538-0C966BF7AD30}"/>
              </a:ext>
            </a:extLst>
          </p:cNvPr>
          <p:cNvCxnSpPr>
            <a:cxnSpLocks/>
            <a:endCxn id="16" idx="2"/>
          </p:cNvCxnSpPr>
          <p:nvPr/>
        </p:nvCxnSpPr>
        <p:spPr>
          <a:xfrm>
            <a:off x="5416205" y="2309057"/>
            <a:ext cx="794871" cy="7398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234C43-2A5F-EC2A-AE3E-EF357542905A}"/>
              </a:ext>
            </a:extLst>
          </p:cNvPr>
          <p:cNvCxnSpPr>
            <a:cxnSpLocks/>
            <a:endCxn id="16" idx="2"/>
          </p:cNvCxnSpPr>
          <p:nvPr/>
        </p:nvCxnSpPr>
        <p:spPr>
          <a:xfrm flipV="1">
            <a:off x="5434443" y="3048926"/>
            <a:ext cx="776633" cy="7490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 name="Group 7">
            <a:extLst>
              <a:ext uri="{FF2B5EF4-FFF2-40B4-BE49-F238E27FC236}">
                <a16:creationId xmlns:a16="http://schemas.microsoft.com/office/drawing/2014/main" id="{37DF3924-6E70-4032-3C70-353355CF0B45}"/>
              </a:ext>
            </a:extLst>
          </p:cNvPr>
          <p:cNvGrpSpPr/>
          <p:nvPr/>
        </p:nvGrpSpPr>
        <p:grpSpPr>
          <a:xfrm>
            <a:off x="547305" y="1747827"/>
            <a:ext cx="1079159" cy="3354859"/>
            <a:chOff x="790832" y="2034746"/>
            <a:chExt cx="1762897" cy="3354859"/>
          </a:xfrm>
        </p:grpSpPr>
        <p:sp>
          <p:nvSpPr>
            <p:cNvPr id="34" name="Rectangle: Rounded Corners 1">
              <a:extLst>
                <a:ext uri="{FF2B5EF4-FFF2-40B4-BE49-F238E27FC236}">
                  <a16:creationId xmlns:a16="http://schemas.microsoft.com/office/drawing/2014/main" id="{996FF9A1-C57F-ED4E-15FB-492710CC3C86}"/>
                </a:ext>
              </a:extLst>
            </p:cNvPr>
            <p:cNvSpPr/>
            <p:nvPr/>
          </p:nvSpPr>
          <p:spPr>
            <a:xfrm>
              <a:off x="790832" y="2034746"/>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wat</a:t>
              </a:r>
              <a:endParaRPr lang="en-GB" sz="1400">
                <a:solidFill>
                  <a:schemeClr val="tx1">
                    <a:lumMod val="50000"/>
                  </a:schemeClr>
                </a:solidFill>
              </a:endParaRPr>
            </a:p>
          </p:txBody>
        </p:sp>
        <p:sp>
          <p:nvSpPr>
            <p:cNvPr id="36" name="Rectangle: Rounded Corners 2">
              <a:extLst>
                <a:ext uri="{FF2B5EF4-FFF2-40B4-BE49-F238E27FC236}">
                  <a16:creationId xmlns:a16="http://schemas.microsoft.com/office/drawing/2014/main" id="{1D3B8DE3-ED37-8C94-65DC-268D52B386D2}"/>
                </a:ext>
              </a:extLst>
            </p:cNvPr>
            <p:cNvSpPr/>
            <p:nvPr/>
          </p:nvSpPr>
          <p:spPr>
            <a:xfrm>
              <a:off x="790832" y="2963562"/>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nodig</a:t>
              </a:r>
              <a:endParaRPr lang="en-GB" sz="1400">
                <a:solidFill>
                  <a:schemeClr val="tx1">
                    <a:lumMod val="50000"/>
                  </a:schemeClr>
                </a:solidFill>
              </a:endParaRPr>
            </a:p>
          </p:txBody>
        </p:sp>
        <p:sp>
          <p:nvSpPr>
            <p:cNvPr id="37" name="Rectangle: Rounded Corners 3">
              <a:extLst>
                <a:ext uri="{FF2B5EF4-FFF2-40B4-BE49-F238E27FC236}">
                  <a16:creationId xmlns:a16="http://schemas.microsoft.com/office/drawing/2014/main" id="{0F0C9860-0526-5D3F-03B6-876DA8E8F7D6}"/>
                </a:ext>
              </a:extLst>
            </p:cNvPr>
            <p:cNvSpPr/>
            <p:nvPr/>
          </p:nvSpPr>
          <p:spPr>
            <a:xfrm>
              <a:off x="790832" y="3892378"/>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fiets</a:t>
              </a:r>
              <a:endParaRPr lang="en-GB" sz="1400">
                <a:solidFill>
                  <a:schemeClr val="tx1">
                    <a:lumMod val="50000"/>
                  </a:schemeClr>
                </a:solidFill>
              </a:endParaRPr>
            </a:p>
          </p:txBody>
        </p:sp>
        <p:sp>
          <p:nvSpPr>
            <p:cNvPr id="38" name="Rectangle: Rounded Corners 5">
              <a:extLst>
                <a:ext uri="{FF2B5EF4-FFF2-40B4-BE49-F238E27FC236}">
                  <a16:creationId xmlns:a16="http://schemas.microsoft.com/office/drawing/2014/main" id="{B4F0B65F-762B-E568-97EB-60BB0633FDF0}"/>
                </a:ext>
              </a:extLst>
            </p:cNvPr>
            <p:cNvSpPr/>
            <p:nvPr/>
          </p:nvSpPr>
          <p:spPr>
            <a:xfrm>
              <a:off x="790832" y="4821194"/>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leer</a:t>
              </a:r>
              <a:endParaRPr lang="en-GB" sz="1400">
                <a:solidFill>
                  <a:schemeClr val="tx1">
                    <a:lumMod val="50000"/>
                  </a:schemeClr>
                </a:solidFill>
              </a:endParaRPr>
            </a:p>
          </p:txBody>
        </p:sp>
      </p:grpSp>
      <p:cxnSp>
        <p:nvCxnSpPr>
          <p:cNvPr id="40" name="Straight Arrow Connector 11">
            <a:extLst>
              <a:ext uri="{FF2B5EF4-FFF2-40B4-BE49-F238E27FC236}">
                <a16:creationId xmlns:a16="http://schemas.microsoft.com/office/drawing/2014/main" id="{1970C2E0-FD50-4C72-EEAF-786BBC2E76A9}"/>
              </a:ext>
            </a:extLst>
          </p:cNvPr>
          <p:cNvCxnSpPr>
            <a:cxnSpLocks/>
            <a:stCxn id="34" idx="3"/>
          </p:cNvCxnSpPr>
          <p:nvPr/>
        </p:nvCxnSpPr>
        <p:spPr>
          <a:xfrm>
            <a:off x="1626464" y="2032033"/>
            <a:ext cx="929149" cy="1213021"/>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12">
            <a:extLst>
              <a:ext uri="{FF2B5EF4-FFF2-40B4-BE49-F238E27FC236}">
                <a16:creationId xmlns:a16="http://schemas.microsoft.com/office/drawing/2014/main" id="{D1285013-94E4-15AE-D0C0-DCC1A1359CF4}"/>
              </a:ext>
            </a:extLst>
          </p:cNvPr>
          <p:cNvCxnSpPr>
            <a:cxnSpLocks/>
            <a:stCxn id="36" idx="3"/>
          </p:cNvCxnSpPr>
          <p:nvPr/>
        </p:nvCxnSpPr>
        <p:spPr>
          <a:xfrm>
            <a:off x="1626464" y="2960849"/>
            <a:ext cx="929149" cy="468151"/>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16">
            <a:extLst>
              <a:ext uri="{FF2B5EF4-FFF2-40B4-BE49-F238E27FC236}">
                <a16:creationId xmlns:a16="http://schemas.microsoft.com/office/drawing/2014/main" id="{B85B52CA-C00D-D28D-788D-D503726DE049}"/>
              </a:ext>
            </a:extLst>
          </p:cNvPr>
          <p:cNvCxnSpPr>
            <a:cxnSpLocks/>
            <a:stCxn id="37" idx="3"/>
          </p:cNvCxnSpPr>
          <p:nvPr/>
        </p:nvCxnSpPr>
        <p:spPr>
          <a:xfrm flipV="1">
            <a:off x="1626464" y="3576027"/>
            <a:ext cx="929149" cy="313638"/>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22">
            <a:extLst>
              <a:ext uri="{FF2B5EF4-FFF2-40B4-BE49-F238E27FC236}">
                <a16:creationId xmlns:a16="http://schemas.microsoft.com/office/drawing/2014/main" id="{B44D766C-FE98-00F3-0F83-0BBCDED55372}"/>
              </a:ext>
            </a:extLst>
          </p:cNvPr>
          <p:cNvCxnSpPr>
            <a:cxnSpLocks/>
            <a:stCxn id="38" idx="3"/>
          </p:cNvCxnSpPr>
          <p:nvPr/>
        </p:nvCxnSpPr>
        <p:spPr>
          <a:xfrm flipV="1">
            <a:off x="1626464" y="3781275"/>
            <a:ext cx="929149" cy="1037206"/>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873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38">
            <a:extLst>
              <a:ext uri="{FF2B5EF4-FFF2-40B4-BE49-F238E27FC236}">
                <a16:creationId xmlns:a16="http://schemas.microsoft.com/office/drawing/2014/main" id="{FA9D34FB-3A2C-ADAE-2E72-7C2C94479500}"/>
              </a:ext>
            </a:extLst>
          </p:cNvPr>
          <p:cNvCxnSpPr>
            <a:cxnSpLocks/>
          </p:cNvCxnSpPr>
          <p:nvPr/>
        </p:nvCxnSpPr>
        <p:spPr>
          <a:xfrm flipH="1">
            <a:off x="10047808" y="4173870"/>
            <a:ext cx="1045132" cy="1365488"/>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41">
            <a:extLst>
              <a:ext uri="{FF2B5EF4-FFF2-40B4-BE49-F238E27FC236}">
                <a16:creationId xmlns:a16="http://schemas.microsoft.com/office/drawing/2014/main" id="{04CED826-491F-4EFA-EA74-8FF2CE8C4698}"/>
              </a:ext>
            </a:extLst>
          </p:cNvPr>
          <p:cNvCxnSpPr>
            <a:cxnSpLocks/>
          </p:cNvCxnSpPr>
          <p:nvPr/>
        </p:nvCxnSpPr>
        <p:spPr>
          <a:xfrm flipH="1" flipV="1">
            <a:off x="5136880" y="5102686"/>
            <a:ext cx="1048103" cy="823854"/>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34">
            <a:extLst>
              <a:ext uri="{FF2B5EF4-FFF2-40B4-BE49-F238E27FC236}">
                <a16:creationId xmlns:a16="http://schemas.microsoft.com/office/drawing/2014/main" id="{A7F261D7-C9E1-0F84-C2BB-1F7DB377A584}"/>
              </a:ext>
            </a:extLst>
          </p:cNvPr>
          <p:cNvCxnSpPr>
            <a:cxnSpLocks/>
          </p:cNvCxnSpPr>
          <p:nvPr/>
        </p:nvCxnSpPr>
        <p:spPr>
          <a:xfrm flipV="1">
            <a:off x="5854000" y="2150076"/>
            <a:ext cx="1937818" cy="1402055"/>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77">
            <a:extLst>
              <a:ext uri="{FF2B5EF4-FFF2-40B4-BE49-F238E27FC236}">
                <a16:creationId xmlns:a16="http://schemas.microsoft.com/office/drawing/2014/main" id="{889D76C2-A260-C5C8-EC29-709C6DF2CA5B}"/>
              </a:ext>
            </a:extLst>
          </p:cNvPr>
          <p:cNvCxnSpPr>
            <a:cxnSpLocks/>
          </p:cNvCxnSpPr>
          <p:nvPr/>
        </p:nvCxnSpPr>
        <p:spPr>
          <a:xfrm>
            <a:off x="7986532" y="2032033"/>
            <a:ext cx="1679982" cy="1032443"/>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66" name="Group 65">
            <a:extLst>
              <a:ext uri="{FF2B5EF4-FFF2-40B4-BE49-F238E27FC236}">
                <a16:creationId xmlns:a16="http://schemas.microsoft.com/office/drawing/2014/main" id="{199B20DC-3B93-9ECE-D137-DAAB69E77B2A}"/>
              </a:ext>
            </a:extLst>
          </p:cNvPr>
          <p:cNvGrpSpPr/>
          <p:nvPr/>
        </p:nvGrpSpPr>
        <p:grpSpPr>
          <a:xfrm>
            <a:off x="9000917" y="3118979"/>
            <a:ext cx="2751438" cy="1129645"/>
            <a:chOff x="9449832" y="3057762"/>
            <a:chExt cx="2751438" cy="1129645"/>
          </a:xfrm>
        </p:grpSpPr>
        <p:sp>
          <p:nvSpPr>
            <p:cNvPr id="29" name="Rectangle: Rounded Corners 28">
              <a:extLst>
                <a:ext uri="{FF2B5EF4-FFF2-40B4-BE49-F238E27FC236}">
                  <a16:creationId xmlns:a16="http://schemas.microsoft.com/office/drawing/2014/main" id="{3B476FA9-7A3B-DEA5-CE95-8089B8B5D703}"/>
                </a:ext>
              </a:extLst>
            </p:cNvPr>
            <p:cNvSpPr/>
            <p:nvPr/>
          </p:nvSpPr>
          <p:spPr>
            <a:xfrm>
              <a:off x="9449832" y="3057762"/>
              <a:ext cx="2751438" cy="1129645"/>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8" name="TextBox 27">
              <a:extLst>
                <a:ext uri="{FF2B5EF4-FFF2-40B4-BE49-F238E27FC236}">
                  <a16:creationId xmlns:a16="http://schemas.microsoft.com/office/drawing/2014/main" id="{9B83BCC3-768B-E3CD-50B9-C2EFBC5DAF02}"/>
                </a:ext>
              </a:extLst>
            </p:cNvPr>
            <p:cNvSpPr txBox="1"/>
            <p:nvPr/>
          </p:nvSpPr>
          <p:spPr>
            <a:xfrm>
              <a:off x="9547488" y="3432381"/>
              <a:ext cx="2556125" cy="369332"/>
            </a:xfrm>
            <a:prstGeom prst="rect">
              <a:avLst/>
            </a:prstGeom>
            <a:noFill/>
          </p:spPr>
          <p:txBody>
            <a:bodyPr wrap="square" rtlCol="0">
              <a:spAutoFit/>
            </a:bodyPr>
            <a:lstStyle/>
            <a:p>
              <a:pPr algn="ctr"/>
              <a:r>
                <a:rPr lang="nl-BE" dirty="0">
                  <a:solidFill>
                    <a:srgbClr val="00B050"/>
                  </a:solidFill>
                </a:rPr>
                <a:t>Goed zo! Doe zo verder!</a:t>
              </a:r>
              <a:endParaRPr lang="en-GB" dirty="0">
                <a:solidFill>
                  <a:srgbClr val="00B050"/>
                </a:solidFill>
              </a:endParaRPr>
            </a:p>
          </p:txBody>
        </p:sp>
      </p:grpSp>
      <p:sp>
        <p:nvSpPr>
          <p:cNvPr id="30" name="TextBox 29">
            <a:extLst>
              <a:ext uri="{FF2B5EF4-FFF2-40B4-BE49-F238E27FC236}">
                <a16:creationId xmlns:a16="http://schemas.microsoft.com/office/drawing/2014/main" id="{F41A65D7-38E5-12B9-C37A-4EC5E4C7B502}"/>
              </a:ext>
            </a:extLst>
          </p:cNvPr>
          <p:cNvSpPr txBox="1"/>
          <p:nvPr/>
        </p:nvSpPr>
        <p:spPr>
          <a:xfrm>
            <a:off x="6092122" y="5367341"/>
            <a:ext cx="3929450" cy="923330"/>
          </a:xfrm>
          <a:prstGeom prst="rect">
            <a:avLst/>
          </a:prstGeom>
          <a:solidFill>
            <a:srgbClr val="F09006"/>
          </a:solidFill>
        </p:spPr>
        <p:txBody>
          <a:bodyPr wrap="square" rtlCol="0">
            <a:spAutoFit/>
          </a:bodyPr>
          <a:lstStyle/>
          <a:p>
            <a:pPr algn="ctr"/>
            <a:r>
              <a:rPr lang="nl-BE" b="1" dirty="0">
                <a:solidFill>
                  <a:srgbClr val="00B050"/>
                </a:solidFill>
              </a:rPr>
              <a:t>De waarden in het neuraal netwerk updaten om het volgende keer beter te doen</a:t>
            </a:r>
            <a:endParaRPr lang="en-GB" b="1" dirty="0">
              <a:solidFill>
                <a:srgbClr val="00B050"/>
              </a:solidFill>
            </a:endParaRPr>
          </a:p>
        </p:txBody>
      </p:sp>
      <p:sp>
        <p:nvSpPr>
          <p:cNvPr id="9" name="TextBox 8">
            <a:extLst>
              <a:ext uri="{FF2B5EF4-FFF2-40B4-BE49-F238E27FC236}">
                <a16:creationId xmlns:a16="http://schemas.microsoft.com/office/drawing/2014/main" id="{D2D76259-A691-E347-DD71-D4085A91076F}"/>
              </a:ext>
            </a:extLst>
          </p:cNvPr>
          <p:cNvSpPr txBox="1"/>
          <p:nvPr/>
        </p:nvSpPr>
        <p:spPr>
          <a:xfrm>
            <a:off x="547305" y="567329"/>
            <a:ext cx="10545635" cy="646331"/>
          </a:xfrm>
          <a:prstGeom prst="rect">
            <a:avLst/>
          </a:prstGeom>
          <a:noFill/>
        </p:spPr>
        <p:txBody>
          <a:bodyPr wrap="square" rtlCol="0">
            <a:spAutoFit/>
          </a:bodyPr>
          <a:lstStyle/>
          <a:p>
            <a:r>
              <a:rPr lang="nl-BE" sz="3600" b="1" dirty="0">
                <a:solidFill>
                  <a:srgbClr val="6FBFB5"/>
                </a:solidFill>
              </a:rPr>
              <a:t>Versterkend leren</a:t>
            </a:r>
            <a:endParaRPr lang="en-GB" sz="3600" b="1" dirty="0">
              <a:solidFill>
                <a:srgbClr val="6FBFB5"/>
              </a:solidFill>
            </a:endParaRPr>
          </a:p>
        </p:txBody>
      </p:sp>
      <p:sp>
        <p:nvSpPr>
          <p:cNvPr id="52" name="TextBox 51">
            <a:extLst>
              <a:ext uri="{FF2B5EF4-FFF2-40B4-BE49-F238E27FC236}">
                <a16:creationId xmlns:a16="http://schemas.microsoft.com/office/drawing/2014/main" id="{0D8B3CA4-F813-44AC-54A7-8A5F54B7AB38}"/>
              </a:ext>
            </a:extLst>
          </p:cNvPr>
          <p:cNvSpPr txBox="1"/>
          <p:nvPr/>
        </p:nvSpPr>
        <p:spPr>
          <a:xfrm>
            <a:off x="6805249" y="1476188"/>
            <a:ext cx="2570205" cy="646331"/>
          </a:xfrm>
          <a:prstGeom prst="rect">
            <a:avLst/>
          </a:prstGeom>
          <a:solidFill>
            <a:srgbClr val="F09006"/>
          </a:solidFill>
        </p:spPr>
        <p:txBody>
          <a:bodyPr wrap="square" rtlCol="0">
            <a:spAutoFit/>
          </a:bodyPr>
          <a:lstStyle/>
          <a:p>
            <a:pPr algn="ctr"/>
            <a:r>
              <a:rPr lang="nl-BE" b="1">
                <a:solidFill>
                  <a:schemeClr val="bg1"/>
                </a:solidFill>
              </a:rPr>
              <a:t>Aha! Het volgende woord is ‘FIETS’</a:t>
            </a:r>
            <a:endParaRPr lang="en-GB" b="1">
              <a:solidFill>
                <a:schemeClr val="bg1"/>
              </a:solidFill>
            </a:endParaRPr>
          </a:p>
        </p:txBody>
      </p:sp>
      <p:sp>
        <p:nvSpPr>
          <p:cNvPr id="149" name="Left Bracket 148">
            <a:extLst>
              <a:ext uri="{FF2B5EF4-FFF2-40B4-BE49-F238E27FC236}">
                <a16:creationId xmlns:a16="http://schemas.microsoft.com/office/drawing/2014/main" id="{CB1F5A5F-1B5D-DA2A-CEF4-9CE6D25F29C5}"/>
              </a:ext>
            </a:extLst>
          </p:cNvPr>
          <p:cNvSpPr/>
          <p:nvPr/>
        </p:nvSpPr>
        <p:spPr>
          <a:xfrm rot="5400000">
            <a:off x="3852025" y="1382636"/>
            <a:ext cx="207191" cy="11282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0" name="TextBox 149">
            <a:extLst>
              <a:ext uri="{FF2B5EF4-FFF2-40B4-BE49-F238E27FC236}">
                <a16:creationId xmlns:a16="http://schemas.microsoft.com/office/drawing/2014/main" id="{631F74AE-52F5-5E03-947F-0918DC2BD60D}"/>
              </a:ext>
            </a:extLst>
          </p:cNvPr>
          <p:cNvSpPr txBox="1"/>
          <p:nvPr/>
        </p:nvSpPr>
        <p:spPr>
          <a:xfrm>
            <a:off x="3009453" y="1476188"/>
            <a:ext cx="1788459" cy="276999"/>
          </a:xfrm>
          <a:prstGeom prst="rect">
            <a:avLst/>
          </a:prstGeom>
          <a:noFill/>
        </p:spPr>
        <p:txBody>
          <a:bodyPr wrap="square" rtlCol="0">
            <a:spAutoFit/>
          </a:bodyPr>
          <a:lstStyle/>
          <a:p>
            <a:pPr algn="ctr"/>
            <a:r>
              <a:rPr lang="nl-BE" sz="1200"/>
              <a:t>ENCODEREN</a:t>
            </a:r>
            <a:endParaRPr lang="en-GB" sz="1200"/>
          </a:p>
        </p:txBody>
      </p:sp>
      <p:sp>
        <p:nvSpPr>
          <p:cNvPr id="152" name="TextBox 151">
            <a:extLst>
              <a:ext uri="{FF2B5EF4-FFF2-40B4-BE49-F238E27FC236}">
                <a16:creationId xmlns:a16="http://schemas.microsoft.com/office/drawing/2014/main" id="{C08DD19C-C0F7-5568-7246-7F87652B9D51}"/>
              </a:ext>
            </a:extLst>
          </p:cNvPr>
          <p:cNvSpPr txBox="1"/>
          <p:nvPr/>
        </p:nvSpPr>
        <p:spPr>
          <a:xfrm>
            <a:off x="4907351" y="1485515"/>
            <a:ext cx="1788459" cy="276999"/>
          </a:xfrm>
          <a:prstGeom prst="rect">
            <a:avLst/>
          </a:prstGeom>
          <a:noFill/>
        </p:spPr>
        <p:txBody>
          <a:bodyPr wrap="square" rtlCol="0">
            <a:spAutoFit/>
          </a:bodyPr>
          <a:lstStyle/>
          <a:p>
            <a:pPr algn="ctr"/>
            <a:r>
              <a:rPr lang="nl-BE" sz="1200"/>
              <a:t>DECODEREN</a:t>
            </a:r>
            <a:endParaRPr lang="en-GB"/>
          </a:p>
        </p:txBody>
      </p:sp>
      <p:sp>
        <p:nvSpPr>
          <p:cNvPr id="153" name="Left Bracket 152">
            <a:extLst>
              <a:ext uri="{FF2B5EF4-FFF2-40B4-BE49-F238E27FC236}">
                <a16:creationId xmlns:a16="http://schemas.microsoft.com/office/drawing/2014/main" id="{CE3A28F0-4677-D3BD-9681-8872D105F04E}"/>
              </a:ext>
            </a:extLst>
          </p:cNvPr>
          <p:cNvSpPr/>
          <p:nvPr/>
        </p:nvSpPr>
        <p:spPr>
          <a:xfrm rot="5400000">
            <a:off x="5697986" y="1349849"/>
            <a:ext cx="207191" cy="11282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 name="Picture 4" descr="A picture containing graphics, font, symbol, graphic design&#10;&#10;Description automatically generated">
            <a:extLst>
              <a:ext uri="{FF2B5EF4-FFF2-40B4-BE49-F238E27FC236}">
                <a16:creationId xmlns:a16="http://schemas.microsoft.com/office/drawing/2014/main" id="{2485F255-372F-3FEA-3EFD-E4C6B4F78504}"/>
              </a:ext>
            </a:extLst>
          </p:cNvPr>
          <p:cNvPicPr>
            <a:picLocks noChangeAspect="1"/>
          </p:cNvPicPr>
          <p:nvPr/>
        </p:nvPicPr>
        <p:blipFill>
          <a:blip r:embed="rId3"/>
          <a:stretch>
            <a:fillRect/>
          </a:stretch>
        </p:blipFill>
        <p:spPr>
          <a:xfrm>
            <a:off x="0" y="6290671"/>
            <a:ext cx="736866" cy="534754"/>
          </a:xfrm>
          <a:prstGeom prst="rect">
            <a:avLst/>
          </a:prstGeom>
        </p:spPr>
      </p:pic>
      <p:sp>
        <p:nvSpPr>
          <p:cNvPr id="7" name="TextBox 6">
            <a:extLst>
              <a:ext uri="{FF2B5EF4-FFF2-40B4-BE49-F238E27FC236}">
                <a16:creationId xmlns:a16="http://schemas.microsoft.com/office/drawing/2014/main" id="{7BBCA970-BCB8-16F2-60EC-0A63C4153DF3}"/>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pic>
        <p:nvPicPr>
          <p:cNvPr id="10" name="Picture 9">
            <a:extLst>
              <a:ext uri="{FF2B5EF4-FFF2-40B4-BE49-F238E27FC236}">
                <a16:creationId xmlns:a16="http://schemas.microsoft.com/office/drawing/2014/main" id="{E1F2A734-D47A-99F0-3642-0FE6E9C13183}"/>
              </a:ext>
            </a:extLst>
          </p:cNvPr>
          <p:cNvPicPr>
            <a:picLocks noChangeAspect="1"/>
          </p:cNvPicPr>
          <p:nvPr/>
        </p:nvPicPr>
        <p:blipFill>
          <a:blip r:embed="rId4"/>
          <a:stretch>
            <a:fillRect/>
          </a:stretch>
        </p:blipFill>
        <p:spPr>
          <a:xfrm>
            <a:off x="2581849" y="2080513"/>
            <a:ext cx="4125743" cy="3023445"/>
          </a:xfrm>
          <a:prstGeom prst="rect">
            <a:avLst/>
          </a:prstGeom>
        </p:spPr>
      </p:pic>
      <p:grpSp>
        <p:nvGrpSpPr>
          <p:cNvPr id="27" name="Group 7">
            <a:extLst>
              <a:ext uri="{FF2B5EF4-FFF2-40B4-BE49-F238E27FC236}">
                <a16:creationId xmlns:a16="http://schemas.microsoft.com/office/drawing/2014/main" id="{A26F2B40-BE04-7AAC-AEFE-DD9CC8F296ED}"/>
              </a:ext>
            </a:extLst>
          </p:cNvPr>
          <p:cNvGrpSpPr/>
          <p:nvPr/>
        </p:nvGrpSpPr>
        <p:grpSpPr>
          <a:xfrm>
            <a:off x="547305" y="1747827"/>
            <a:ext cx="1079159" cy="3354859"/>
            <a:chOff x="790832" y="2034746"/>
            <a:chExt cx="1762897" cy="3354859"/>
          </a:xfrm>
        </p:grpSpPr>
        <p:sp>
          <p:nvSpPr>
            <p:cNvPr id="31" name="Rectangle: Rounded Corners 1">
              <a:extLst>
                <a:ext uri="{FF2B5EF4-FFF2-40B4-BE49-F238E27FC236}">
                  <a16:creationId xmlns:a16="http://schemas.microsoft.com/office/drawing/2014/main" id="{8A5F97BA-4DA9-6992-32F8-1E3CF3B8D257}"/>
                </a:ext>
              </a:extLst>
            </p:cNvPr>
            <p:cNvSpPr/>
            <p:nvPr/>
          </p:nvSpPr>
          <p:spPr>
            <a:xfrm>
              <a:off x="790832" y="2034746"/>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wat</a:t>
              </a:r>
              <a:endParaRPr lang="en-GB" sz="1400">
                <a:solidFill>
                  <a:schemeClr val="tx1">
                    <a:lumMod val="50000"/>
                  </a:schemeClr>
                </a:solidFill>
              </a:endParaRPr>
            </a:p>
          </p:txBody>
        </p:sp>
        <p:sp>
          <p:nvSpPr>
            <p:cNvPr id="32" name="Rectangle: Rounded Corners 2">
              <a:extLst>
                <a:ext uri="{FF2B5EF4-FFF2-40B4-BE49-F238E27FC236}">
                  <a16:creationId xmlns:a16="http://schemas.microsoft.com/office/drawing/2014/main" id="{80D087B0-7D11-86E2-C4C9-A5A61594F4C2}"/>
                </a:ext>
              </a:extLst>
            </p:cNvPr>
            <p:cNvSpPr/>
            <p:nvPr/>
          </p:nvSpPr>
          <p:spPr>
            <a:xfrm>
              <a:off x="790832" y="2963562"/>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nodig</a:t>
              </a:r>
              <a:endParaRPr lang="en-GB" sz="1400">
                <a:solidFill>
                  <a:schemeClr val="tx1">
                    <a:lumMod val="50000"/>
                  </a:schemeClr>
                </a:solidFill>
              </a:endParaRPr>
            </a:p>
          </p:txBody>
        </p:sp>
        <p:sp>
          <p:nvSpPr>
            <p:cNvPr id="33" name="Rectangle: Rounded Corners 3">
              <a:extLst>
                <a:ext uri="{FF2B5EF4-FFF2-40B4-BE49-F238E27FC236}">
                  <a16:creationId xmlns:a16="http://schemas.microsoft.com/office/drawing/2014/main" id="{CAC1301A-0A35-6216-6F1E-AF3752991E03}"/>
                </a:ext>
              </a:extLst>
            </p:cNvPr>
            <p:cNvSpPr/>
            <p:nvPr/>
          </p:nvSpPr>
          <p:spPr>
            <a:xfrm>
              <a:off x="790832" y="3892378"/>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fiets</a:t>
              </a:r>
              <a:endParaRPr lang="en-GB" sz="1400">
                <a:solidFill>
                  <a:schemeClr val="tx1">
                    <a:lumMod val="50000"/>
                  </a:schemeClr>
                </a:solidFill>
              </a:endParaRPr>
            </a:p>
          </p:txBody>
        </p:sp>
        <p:sp>
          <p:nvSpPr>
            <p:cNvPr id="34" name="Rectangle: Rounded Corners 5">
              <a:extLst>
                <a:ext uri="{FF2B5EF4-FFF2-40B4-BE49-F238E27FC236}">
                  <a16:creationId xmlns:a16="http://schemas.microsoft.com/office/drawing/2014/main" id="{7829FBFF-643E-BBCF-8678-E726293EB200}"/>
                </a:ext>
              </a:extLst>
            </p:cNvPr>
            <p:cNvSpPr/>
            <p:nvPr/>
          </p:nvSpPr>
          <p:spPr>
            <a:xfrm>
              <a:off x="790832" y="4821194"/>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leer</a:t>
              </a:r>
              <a:endParaRPr lang="en-GB" sz="1400">
                <a:solidFill>
                  <a:schemeClr val="tx1">
                    <a:lumMod val="50000"/>
                  </a:schemeClr>
                </a:solidFill>
              </a:endParaRPr>
            </a:p>
          </p:txBody>
        </p:sp>
      </p:grpSp>
      <p:cxnSp>
        <p:nvCxnSpPr>
          <p:cNvPr id="36" name="Straight Arrow Connector 11">
            <a:extLst>
              <a:ext uri="{FF2B5EF4-FFF2-40B4-BE49-F238E27FC236}">
                <a16:creationId xmlns:a16="http://schemas.microsoft.com/office/drawing/2014/main" id="{F8DBEE63-B368-484C-5989-93658F2A8738}"/>
              </a:ext>
            </a:extLst>
          </p:cNvPr>
          <p:cNvCxnSpPr>
            <a:cxnSpLocks/>
            <a:stCxn id="31" idx="3"/>
          </p:cNvCxnSpPr>
          <p:nvPr/>
        </p:nvCxnSpPr>
        <p:spPr>
          <a:xfrm>
            <a:off x="1626464" y="2032033"/>
            <a:ext cx="929149" cy="1213021"/>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12">
            <a:extLst>
              <a:ext uri="{FF2B5EF4-FFF2-40B4-BE49-F238E27FC236}">
                <a16:creationId xmlns:a16="http://schemas.microsoft.com/office/drawing/2014/main" id="{14CDCCD3-35F1-E3F7-78D8-D73678E7ABFA}"/>
              </a:ext>
            </a:extLst>
          </p:cNvPr>
          <p:cNvCxnSpPr>
            <a:cxnSpLocks/>
            <a:stCxn id="32" idx="3"/>
          </p:cNvCxnSpPr>
          <p:nvPr/>
        </p:nvCxnSpPr>
        <p:spPr>
          <a:xfrm>
            <a:off x="1626464" y="2960849"/>
            <a:ext cx="929149" cy="468151"/>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16">
            <a:extLst>
              <a:ext uri="{FF2B5EF4-FFF2-40B4-BE49-F238E27FC236}">
                <a16:creationId xmlns:a16="http://schemas.microsoft.com/office/drawing/2014/main" id="{8FC65EED-A6D7-2B68-7985-32CE3D9F5563}"/>
              </a:ext>
            </a:extLst>
          </p:cNvPr>
          <p:cNvCxnSpPr>
            <a:cxnSpLocks/>
            <a:stCxn id="33" idx="3"/>
          </p:cNvCxnSpPr>
          <p:nvPr/>
        </p:nvCxnSpPr>
        <p:spPr>
          <a:xfrm flipV="1">
            <a:off x="1626464" y="3576027"/>
            <a:ext cx="929149" cy="313638"/>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22">
            <a:extLst>
              <a:ext uri="{FF2B5EF4-FFF2-40B4-BE49-F238E27FC236}">
                <a16:creationId xmlns:a16="http://schemas.microsoft.com/office/drawing/2014/main" id="{6C2E1C45-EB1D-FDF1-5EB7-6A7BBEB186B3}"/>
              </a:ext>
            </a:extLst>
          </p:cNvPr>
          <p:cNvCxnSpPr>
            <a:cxnSpLocks/>
            <a:stCxn id="34" idx="3"/>
          </p:cNvCxnSpPr>
          <p:nvPr/>
        </p:nvCxnSpPr>
        <p:spPr>
          <a:xfrm flipV="1">
            <a:off x="1626464" y="3781275"/>
            <a:ext cx="929149" cy="1037206"/>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92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Arrow Connector 41">
            <a:extLst>
              <a:ext uri="{FF2B5EF4-FFF2-40B4-BE49-F238E27FC236}">
                <a16:creationId xmlns:a16="http://schemas.microsoft.com/office/drawing/2014/main" id="{3416D042-945A-9554-3E73-EFACB8E55D6B}"/>
              </a:ext>
            </a:extLst>
          </p:cNvPr>
          <p:cNvCxnSpPr>
            <a:cxnSpLocks/>
          </p:cNvCxnSpPr>
          <p:nvPr/>
        </p:nvCxnSpPr>
        <p:spPr>
          <a:xfrm flipH="1" flipV="1">
            <a:off x="4551373" y="5394779"/>
            <a:ext cx="1710126" cy="601726"/>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488F18E0-DF31-003C-CD91-7B83749A6B8B}"/>
              </a:ext>
            </a:extLst>
          </p:cNvPr>
          <p:cNvCxnSpPr>
            <a:cxnSpLocks/>
          </p:cNvCxnSpPr>
          <p:nvPr/>
        </p:nvCxnSpPr>
        <p:spPr>
          <a:xfrm flipH="1">
            <a:off x="10175131" y="4021267"/>
            <a:ext cx="1097280" cy="1320161"/>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0D1BD360-0024-9D67-00A1-EF43D7EF30C1}"/>
              </a:ext>
            </a:extLst>
          </p:cNvPr>
          <p:cNvCxnSpPr>
            <a:cxnSpLocks/>
          </p:cNvCxnSpPr>
          <p:nvPr/>
        </p:nvCxnSpPr>
        <p:spPr>
          <a:xfrm>
            <a:off x="8181739" y="1879430"/>
            <a:ext cx="2368296" cy="1017767"/>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66" name="Group 65">
            <a:extLst>
              <a:ext uri="{FF2B5EF4-FFF2-40B4-BE49-F238E27FC236}">
                <a16:creationId xmlns:a16="http://schemas.microsoft.com/office/drawing/2014/main" id="{199B20DC-3B93-9ECE-D137-DAAB69E77B2A}"/>
              </a:ext>
            </a:extLst>
          </p:cNvPr>
          <p:cNvGrpSpPr/>
          <p:nvPr/>
        </p:nvGrpSpPr>
        <p:grpSpPr>
          <a:xfrm>
            <a:off x="9348052" y="2966378"/>
            <a:ext cx="2751438" cy="1129645"/>
            <a:chOff x="9449832" y="3057762"/>
            <a:chExt cx="2751438" cy="1129645"/>
          </a:xfrm>
        </p:grpSpPr>
        <p:sp>
          <p:nvSpPr>
            <p:cNvPr id="29" name="Rectangle: Rounded Corners 28">
              <a:extLst>
                <a:ext uri="{FF2B5EF4-FFF2-40B4-BE49-F238E27FC236}">
                  <a16:creationId xmlns:a16="http://schemas.microsoft.com/office/drawing/2014/main" id="{3B476FA9-7A3B-DEA5-CE95-8089B8B5D703}"/>
                </a:ext>
              </a:extLst>
            </p:cNvPr>
            <p:cNvSpPr/>
            <p:nvPr/>
          </p:nvSpPr>
          <p:spPr>
            <a:xfrm>
              <a:off x="9449832" y="3057762"/>
              <a:ext cx="2751438" cy="1129645"/>
            </a:xfrm>
            <a:prstGeom prst="roundRect">
              <a:avLst>
                <a:gd name="adj" fmla="val 50000"/>
              </a:avLst>
            </a:prstGeom>
            <a:solidFill>
              <a:srgbClr val="FEF4E7"/>
            </a:solidFill>
            <a:ln w="5715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8" name="TextBox 27">
              <a:extLst>
                <a:ext uri="{FF2B5EF4-FFF2-40B4-BE49-F238E27FC236}">
                  <a16:creationId xmlns:a16="http://schemas.microsoft.com/office/drawing/2014/main" id="{9B83BCC3-768B-E3CD-50B9-C2EFBC5DAF02}"/>
                </a:ext>
              </a:extLst>
            </p:cNvPr>
            <p:cNvSpPr txBox="1"/>
            <p:nvPr/>
          </p:nvSpPr>
          <p:spPr>
            <a:xfrm>
              <a:off x="9547488" y="3422400"/>
              <a:ext cx="2556125" cy="369332"/>
            </a:xfrm>
            <a:prstGeom prst="rect">
              <a:avLst/>
            </a:prstGeom>
            <a:noFill/>
            <a:ln w="57150">
              <a:noFill/>
            </a:ln>
          </p:spPr>
          <p:txBody>
            <a:bodyPr wrap="square" rtlCol="0">
              <a:spAutoFit/>
            </a:bodyPr>
            <a:lstStyle/>
            <a:p>
              <a:pPr algn="ctr"/>
              <a:r>
                <a:rPr lang="nl-BE"/>
                <a:t>Goed zo, doe zo verder!</a:t>
              </a:r>
              <a:endParaRPr lang="en-GB"/>
            </a:p>
          </p:txBody>
        </p:sp>
      </p:grpSp>
      <p:sp>
        <p:nvSpPr>
          <p:cNvPr id="30" name="TextBox 29">
            <a:extLst>
              <a:ext uri="{FF2B5EF4-FFF2-40B4-BE49-F238E27FC236}">
                <a16:creationId xmlns:a16="http://schemas.microsoft.com/office/drawing/2014/main" id="{F41A65D7-38E5-12B9-C37A-4EC5E4C7B502}"/>
              </a:ext>
            </a:extLst>
          </p:cNvPr>
          <p:cNvSpPr txBox="1"/>
          <p:nvPr/>
        </p:nvSpPr>
        <p:spPr>
          <a:xfrm>
            <a:off x="6176155" y="5214738"/>
            <a:ext cx="3929450" cy="923330"/>
          </a:xfrm>
          <a:prstGeom prst="rect">
            <a:avLst/>
          </a:prstGeom>
          <a:solidFill>
            <a:srgbClr val="F09006"/>
          </a:solidFill>
          <a:ln w="57150">
            <a:solidFill>
              <a:srgbClr val="F09006"/>
            </a:solidFill>
          </a:ln>
        </p:spPr>
        <p:txBody>
          <a:bodyPr wrap="square" rtlCol="0">
            <a:spAutoFit/>
          </a:bodyPr>
          <a:lstStyle/>
          <a:p>
            <a:pPr algn="ctr"/>
            <a:r>
              <a:rPr lang="nl-BE" b="1">
                <a:solidFill>
                  <a:schemeClr val="bg1"/>
                </a:solidFill>
              </a:rPr>
              <a:t>De waarden in het neuraal netwerk updaten om het volgende keer beter te doen</a:t>
            </a:r>
            <a:endParaRPr lang="en-GB" b="1">
              <a:solidFill>
                <a:schemeClr val="bg1"/>
              </a:solidFill>
            </a:endParaRPr>
          </a:p>
        </p:txBody>
      </p:sp>
      <p:cxnSp>
        <p:nvCxnSpPr>
          <p:cNvPr id="35" name="Straight Arrow Connector 34">
            <a:extLst>
              <a:ext uri="{FF2B5EF4-FFF2-40B4-BE49-F238E27FC236}">
                <a16:creationId xmlns:a16="http://schemas.microsoft.com/office/drawing/2014/main" id="{4ECEF81B-18AD-3807-FF37-A5FF1E8778B0}"/>
              </a:ext>
            </a:extLst>
          </p:cNvPr>
          <p:cNvCxnSpPr>
            <a:cxnSpLocks/>
          </p:cNvCxnSpPr>
          <p:nvPr/>
        </p:nvCxnSpPr>
        <p:spPr>
          <a:xfrm flipV="1">
            <a:off x="5763325" y="2034832"/>
            <a:ext cx="2050276" cy="1418024"/>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0D8B3CA4-F813-44AC-54A7-8A5F54B7AB38}"/>
              </a:ext>
            </a:extLst>
          </p:cNvPr>
          <p:cNvSpPr txBox="1"/>
          <p:nvPr/>
        </p:nvSpPr>
        <p:spPr>
          <a:xfrm>
            <a:off x="6889282" y="1323585"/>
            <a:ext cx="2570205" cy="646331"/>
          </a:xfrm>
          <a:prstGeom prst="rect">
            <a:avLst/>
          </a:prstGeom>
          <a:solidFill>
            <a:srgbClr val="F09006"/>
          </a:solidFill>
          <a:ln w="57150">
            <a:solidFill>
              <a:srgbClr val="F09006"/>
            </a:solidFill>
          </a:ln>
        </p:spPr>
        <p:txBody>
          <a:bodyPr wrap="square" rtlCol="0">
            <a:spAutoFit/>
          </a:bodyPr>
          <a:lstStyle/>
          <a:p>
            <a:pPr algn="ctr"/>
            <a:r>
              <a:rPr lang="nl-BE" b="1">
                <a:solidFill>
                  <a:schemeClr val="bg1"/>
                </a:solidFill>
              </a:rPr>
              <a:t>Aha! Het volgende woord is ‘fiets’</a:t>
            </a:r>
            <a:endParaRPr lang="en-GB" b="1">
              <a:solidFill>
                <a:schemeClr val="bg1"/>
              </a:solidFill>
            </a:endParaRPr>
          </a:p>
        </p:txBody>
      </p:sp>
      <p:grpSp>
        <p:nvGrpSpPr>
          <p:cNvPr id="14" name="Group 13">
            <a:extLst>
              <a:ext uri="{FF2B5EF4-FFF2-40B4-BE49-F238E27FC236}">
                <a16:creationId xmlns:a16="http://schemas.microsoft.com/office/drawing/2014/main" id="{E1554887-0213-B999-8A14-1AC71D916914}"/>
              </a:ext>
            </a:extLst>
          </p:cNvPr>
          <p:cNvGrpSpPr/>
          <p:nvPr/>
        </p:nvGrpSpPr>
        <p:grpSpPr>
          <a:xfrm>
            <a:off x="2660663" y="1484488"/>
            <a:ext cx="3277370" cy="3830080"/>
            <a:chOff x="2326629" y="1297353"/>
            <a:chExt cx="6411854" cy="5359321"/>
          </a:xfrm>
        </p:grpSpPr>
        <p:sp>
          <p:nvSpPr>
            <p:cNvPr id="15" name="Rectangle: Rounded Corners 14">
              <a:extLst>
                <a:ext uri="{FF2B5EF4-FFF2-40B4-BE49-F238E27FC236}">
                  <a16:creationId xmlns:a16="http://schemas.microsoft.com/office/drawing/2014/main" id="{35B05EE5-29AD-33D6-3451-27B23AD191DE}"/>
                </a:ext>
              </a:extLst>
            </p:cNvPr>
            <p:cNvSpPr/>
            <p:nvPr/>
          </p:nvSpPr>
          <p:spPr>
            <a:xfrm>
              <a:off x="2326629" y="1297353"/>
              <a:ext cx="6411854"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D457BBA5-93A8-67CE-1C61-FBD61C3A2EB4}"/>
                </a:ext>
              </a:extLst>
            </p:cNvPr>
            <p:cNvSpPr/>
            <p:nvPr/>
          </p:nvSpPr>
          <p:spPr>
            <a:xfrm>
              <a:off x="7892605"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B0DD637-528D-3134-A221-1F27EE229EE5}"/>
                </a:ext>
              </a:extLst>
            </p:cNvPr>
            <p:cNvSpPr/>
            <p:nvPr/>
          </p:nvSpPr>
          <p:spPr>
            <a:xfrm>
              <a:off x="6240439"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9698154D-F6D7-7798-CA1F-0E6749636DE7}"/>
                </a:ext>
              </a:extLst>
            </p:cNvPr>
            <p:cNvSpPr/>
            <p:nvPr/>
          </p:nvSpPr>
          <p:spPr>
            <a:xfrm>
              <a:off x="4614485" y="1484875"/>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179B9B2C-D5AA-70FA-16DA-3439602DC314}"/>
                </a:ext>
              </a:extLst>
            </p:cNvPr>
            <p:cNvSpPr/>
            <p:nvPr/>
          </p:nvSpPr>
          <p:spPr>
            <a:xfrm>
              <a:off x="3006591" y="1484874"/>
              <a:ext cx="216887"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2C1ABC5-96DE-542E-3042-A8664DB2CB29}"/>
                </a:ext>
              </a:extLst>
            </p:cNvPr>
            <p:cNvSpPr/>
            <p:nvPr/>
          </p:nvSpPr>
          <p:spPr>
            <a:xfrm>
              <a:off x="3018902" y="1591557"/>
              <a:ext cx="187890" cy="187890"/>
            </a:xfrm>
            <a:prstGeom prst="ellipse">
              <a:avLst/>
            </a:prstGeom>
            <a:solidFill>
              <a:srgbClr val="FFCD2F"/>
            </a:solidFill>
            <a:ln w="9525">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84AF82B-EBD6-2BAC-A755-ACDC545486D7}"/>
                </a:ext>
              </a:extLst>
            </p:cNvPr>
            <p:cNvSpPr/>
            <p:nvPr/>
          </p:nvSpPr>
          <p:spPr>
            <a:xfrm>
              <a:off x="3017483"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35E5E8C-9550-D912-2B83-656D805E324F}"/>
                </a:ext>
              </a:extLst>
            </p:cNvPr>
            <p:cNvSpPr/>
            <p:nvPr/>
          </p:nvSpPr>
          <p:spPr>
            <a:xfrm>
              <a:off x="3017483"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2BFCA3-3383-ACB6-303F-4990EBF6CD6F}"/>
                </a:ext>
              </a:extLst>
            </p:cNvPr>
            <p:cNvSpPr/>
            <p:nvPr/>
          </p:nvSpPr>
          <p:spPr>
            <a:xfrm>
              <a:off x="3017483"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EC23844-161D-E6F8-7E8D-1AA4FA9AC8E2}"/>
                </a:ext>
              </a:extLst>
            </p:cNvPr>
            <p:cNvSpPr/>
            <p:nvPr/>
          </p:nvSpPr>
          <p:spPr>
            <a:xfrm>
              <a:off x="4636384"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BEEBE580-496A-B227-DB1B-A35FD0F85831}"/>
                </a:ext>
              </a:extLst>
            </p:cNvPr>
            <p:cNvSpPr/>
            <p:nvPr/>
          </p:nvSpPr>
          <p:spPr>
            <a:xfrm>
              <a:off x="4621060"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2E9F9684-83AA-E0B4-BDA6-4210037BF95E}"/>
                </a:ext>
              </a:extLst>
            </p:cNvPr>
            <p:cNvSpPr/>
            <p:nvPr/>
          </p:nvSpPr>
          <p:spPr>
            <a:xfrm>
              <a:off x="4621060"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99C0BA5-3CC0-EC79-2E0D-9C3CDF1087E9}"/>
                </a:ext>
              </a:extLst>
            </p:cNvPr>
            <p:cNvSpPr/>
            <p:nvPr/>
          </p:nvSpPr>
          <p:spPr>
            <a:xfrm>
              <a:off x="4631074" y="362159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715131F1-3834-5F98-C3D7-E7B3D8834DD0}"/>
                </a:ext>
              </a:extLst>
            </p:cNvPr>
            <p:cNvSpPr/>
            <p:nvPr/>
          </p:nvSpPr>
          <p:spPr>
            <a:xfrm>
              <a:off x="4633003" y="430672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D8A61929-1B50-F857-0AB8-FCD286D9608C}"/>
                </a:ext>
              </a:extLst>
            </p:cNvPr>
            <p:cNvSpPr/>
            <p:nvPr/>
          </p:nvSpPr>
          <p:spPr>
            <a:xfrm>
              <a:off x="4621060"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E248C19-BF9F-10D3-D38E-9ED0511A52A7}"/>
                </a:ext>
              </a:extLst>
            </p:cNvPr>
            <p:cNvSpPr/>
            <p:nvPr/>
          </p:nvSpPr>
          <p:spPr>
            <a:xfrm>
              <a:off x="6263051" y="159155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A465A0A0-8A03-1D0B-35FE-ECB0AA3A94A6}"/>
                </a:ext>
              </a:extLst>
            </p:cNvPr>
            <p:cNvSpPr/>
            <p:nvPr/>
          </p:nvSpPr>
          <p:spPr>
            <a:xfrm>
              <a:off x="6258592" y="223660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B2A1487C-FE07-9DC6-29BF-26B6F6AA427D}"/>
                </a:ext>
              </a:extLst>
            </p:cNvPr>
            <p:cNvSpPr/>
            <p:nvPr/>
          </p:nvSpPr>
          <p:spPr>
            <a:xfrm>
              <a:off x="6257794"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E1D887E-6DFB-B993-2AD4-24E57E534271}"/>
                </a:ext>
              </a:extLst>
            </p:cNvPr>
            <p:cNvSpPr/>
            <p:nvPr/>
          </p:nvSpPr>
          <p:spPr>
            <a:xfrm>
              <a:off x="6257794"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EDF27A23-6EC0-AD66-DF67-A3B06D0495A1}"/>
                </a:ext>
              </a:extLst>
            </p:cNvPr>
            <p:cNvSpPr/>
            <p:nvPr/>
          </p:nvSpPr>
          <p:spPr>
            <a:xfrm>
              <a:off x="6257794"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505964D8-C789-15D8-2F89-E0294C71E9BF}"/>
                </a:ext>
              </a:extLst>
            </p:cNvPr>
            <p:cNvSpPr/>
            <p:nvPr/>
          </p:nvSpPr>
          <p:spPr>
            <a:xfrm>
              <a:off x="7913317"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488E9C1-0E9C-970B-445A-BF9292087F29}"/>
                </a:ext>
              </a:extLst>
            </p:cNvPr>
            <p:cNvSpPr/>
            <p:nvPr/>
          </p:nvSpPr>
          <p:spPr>
            <a:xfrm>
              <a:off x="7913317"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41E63E86-63D3-4D87-BA28-27A971CAA217}"/>
                </a:ext>
              </a:extLst>
            </p:cNvPr>
            <p:cNvSpPr/>
            <p:nvPr/>
          </p:nvSpPr>
          <p:spPr>
            <a:xfrm>
              <a:off x="7913317"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549D10D-E8AB-8D2F-8411-4B4EDBE5E87F}"/>
                </a:ext>
              </a:extLst>
            </p:cNvPr>
            <p:cNvSpPr/>
            <p:nvPr/>
          </p:nvSpPr>
          <p:spPr>
            <a:xfrm>
              <a:off x="7913317"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BF03BFC2-9E00-E746-8315-0710BCC3BC7F}"/>
                </a:ext>
              </a:extLst>
            </p:cNvPr>
            <p:cNvSpPr/>
            <p:nvPr/>
          </p:nvSpPr>
          <p:spPr>
            <a:xfrm>
              <a:off x="7913317"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30083C21-B719-3A53-F6AF-91156D402C47}"/>
                </a:ext>
              </a:extLst>
            </p:cNvPr>
            <p:cNvSpPr/>
            <p:nvPr/>
          </p:nvSpPr>
          <p:spPr>
            <a:xfrm>
              <a:off x="7913317"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C7FD391-4EF4-441B-BB68-9D40F9014DEE}"/>
                </a:ext>
              </a:extLst>
            </p:cNvPr>
            <p:cNvCxnSpPr>
              <a:cxnSpLocks/>
              <a:stCxn id="21" idx="6"/>
              <a:endCxn id="27" idx="2"/>
            </p:cNvCxnSpPr>
            <p:nvPr/>
          </p:nvCxnSpPr>
          <p:spPr>
            <a:xfrm flipV="1">
              <a:off x="3206792" y="1661643"/>
              <a:ext cx="1429592"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E422257-3581-7D7D-B2C4-945EFEC2270F}"/>
                </a:ext>
              </a:extLst>
            </p:cNvPr>
            <p:cNvCxnSpPr>
              <a:cxnSpLocks/>
              <a:stCxn id="21" idx="6"/>
              <a:endCxn id="32" idx="2"/>
            </p:cNvCxnSpPr>
            <p:nvPr/>
          </p:nvCxnSpPr>
          <p:spPr>
            <a:xfrm>
              <a:off x="3206792" y="1685502"/>
              <a:ext cx="1414268"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F8FC39E-6C05-3684-724F-D542D2701465}"/>
                </a:ext>
              </a:extLst>
            </p:cNvPr>
            <p:cNvCxnSpPr>
              <a:cxnSpLocks/>
              <a:stCxn id="21" idx="6"/>
              <a:endCxn id="33" idx="2"/>
            </p:cNvCxnSpPr>
            <p:nvPr/>
          </p:nvCxnSpPr>
          <p:spPr>
            <a:xfrm>
              <a:off x="3206792" y="1685502"/>
              <a:ext cx="1414268" cy="13460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3779455-3E6A-7CC3-B107-B439A572B09B}"/>
                </a:ext>
              </a:extLst>
            </p:cNvPr>
            <p:cNvCxnSpPr>
              <a:cxnSpLocks/>
              <a:stCxn id="22" idx="6"/>
              <a:endCxn id="27" idx="2"/>
            </p:cNvCxnSpPr>
            <p:nvPr/>
          </p:nvCxnSpPr>
          <p:spPr>
            <a:xfrm flipV="1">
              <a:off x="3205373" y="1661643"/>
              <a:ext cx="1431011" cy="68512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622BBF-F664-F4C2-9350-8D5581384459}"/>
                </a:ext>
              </a:extLst>
            </p:cNvPr>
            <p:cNvCxnSpPr>
              <a:cxnSpLocks/>
              <a:stCxn id="24" idx="6"/>
              <a:endCxn id="27" idx="2"/>
            </p:cNvCxnSpPr>
            <p:nvPr/>
          </p:nvCxnSpPr>
          <p:spPr>
            <a:xfrm flipV="1">
              <a:off x="3205373" y="1661643"/>
              <a:ext cx="1431011" cy="136988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E581F9-92B3-E0D3-00B9-BBB77894A04F}"/>
                </a:ext>
              </a:extLst>
            </p:cNvPr>
            <p:cNvCxnSpPr>
              <a:cxnSpLocks/>
              <a:stCxn id="22" idx="6"/>
              <a:endCxn id="32" idx="2"/>
            </p:cNvCxnSpPr>
            <p:nvPr/>
          </p:nvCxnSpPr>
          <p:spPr>
            <a:xfrm>
              <a:off x="3205373" y="2346770"/>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1C7B592-4474-F216-6A65-97C81555AA0C}"/>
                </a:ext>
              </a:extLst>
            </p:cNvPr>
            <p:cNvCxnSpPr>
              <a:cxnSpLocks/>
              <a:stCxn id="27" idx="6"/>
              <a:endCxn id="40" idx="2"/>
            </p:cNvCxnSpPr>
            <p:nvPr/>
          </p:nvCxnSpPr>
          <p:spPr>
            <a:xfrm>
              <a:off x="4824274" y="1661643"/>
              <a:ext cx="1434318"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3658D9E3-BAA3-0986-EEBD-C4E580C97F16}"/>
                </a:ext>
              </a:extLst>
            </p:cNvPr>
            <p:cNvSpPr/>
            <p:nvPr/>
          </p:nvSpPr>
          <p:spPr>
            <a:xfrm>
              <a:off x="3017483" y="431154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A178BFA0-4C8E-E8C5-6E3C-A7BB508E1ACF}"/>
                </a:ext>
              </a:extLst>
            </p:cNvPr>
            <p:cNvSpPr/>
            <p:nvPr/>
          </p:nvSpPr>
          <p:spPr>
            <a:xfrm>
              <a:off x="3017483" y="49956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62DCC1E-03EA-6378-8984-D234C37B0769}"/>
                </a:ext>
              </a:extLst>
            </p:cNvPr>
            <p:cNvSpPr/>
            <p:nvPr/>
          </p:nvSpPr>
          <p:spPr>
            <a:xfrm>
              <a:off x="3025711" y="56798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B77F26FA-98D2-5C16-6A34-77BD1CA945E5}"/>
                </a:ext>
              </a:extLst>
            </p:cNvPr>
            <p:cNvSpPr/>
            <p:nvPr/>
          </p:nvSpPr>
          <p:spPr>
            <a:xfrm>
              <a:off x="3007642" y="617198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37C7CC40-414A-BB64-8880-B2B29A778593}"/>
                </a:ext>
              </a:extLst>
            </p:cNvPr>
            <p:cNvSpPr/>
            <p:nvPr/>
          </p:nvSpPr>
          <p:spPr>
            <a:xfrm>
              <a:off x="6257794" y="29571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a:extLst>
                <a:ext uri="{FF2B5EF4-FFF2-40B4-BE49-F238E27FC236}">
                  <a16:creationId xmlns:a16="http://schemas.microsoft.com/office/drawing/2014/main" id="{C250FBDE-7CF9-B461-9D09-33AEBC439F0A}"/>
                </a:ext>
              </a:extLst>
            </p:cNvPr>
            <p:cNvCxnSpPr>
              <a:cxnSpLocks/>
              <a:stCxn id="25" idx="6"/>
              <a:endCxn id="27" idx="2"/>
            </p:cNvCxnSpPr>
            <p:nvPr/>
          </p:nvCxnSpPr>
          <p:spPr>
            <a:xfrm flipV="1">
              <a:off x="3205373" y="1661643"/>
              <a:ext cx="1431011"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C99FABD-72DE-774C-7DE3-EDF576DD5E76}"/>
                </a:ext>
              </a:extLst>
            </p:cNvPr>
            <p:cNvCxnSpPr>
              <a:cxnSpLocks/>
              <a:stCxn id="25" idx="6"/>
              <a:endCxn id="34" idx="2"/>
            </p:cNvCxnSpPr>
            <p:nvPr/>
          </p:nvCxnSpPr>
          <p:spPr>
            <a:xfrm flipV="1">
              <a:off x="3205373" y="3715544"/>
              <a:ext cx="1425701" cy="740"/>
            </a:xfrm>
            <a:prstGeom prst="line">
              <a:avLst/>
            </a:prstGeom>
            <a:ln>
              <a:solidFill>
                <a:schemeClr val="tx2">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71" name="Straight Connector 70">
              <a:extLst>
                <a:ext uri="{FF2B5EF4-FFF2-40B4-BE49-F238E27FC236}">
                  <a16:creationId xmlns:a16="http://schemas.microsoft.com/office/drawing/2014/main" id="{4B0438A0-C02D-ADA1-AC2C-2D64440F47A0}"/>
                </a:ext>
              </a:extLst>
            </p:cNvPr>
            <p:cNvCxnSpPr>
              <a:cxnSpLocks/>
              <a:stCxn id="21" idx="6"/>
              <a:endCxn id="34" idx="2"/>
            </p:cNvCxnSpPr>
            <p:nvPr/>
          </p:nvCxnSpPr>
          <p:spPr>
            <a:xfrm>
              <a:off x="3206792" y="1685502"/>
              <a:ext cx="1424282" cy="20300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DAEC6BF-308A-C02E-E97A-7A6BECF55934}"/>
                </a:ext>
              </a:extLst>
            </p:cNvPr>
            <p:cNvCxnSpPr>
              <a:cxnSpLocks/>
              <a:endCxn id="37" idx="2"/>
            </p:cNvCxnSpPr>
            <p:nvPr/>
          </p:nvCxnSpPr>
          <p:spPr>
            <a:xfrm>
              <a:off x="3223478" y="3040475"/>
              <a:ext cx="1397582" cy="20453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CBF2C426-E75A-9FCC-8D29-751F6363521B}"/>
                </a:ext>
              </a:extLst>
            </p:cNvPr>
            <p:cNvSpPr/>
            <p:nvPr/>
          </p:nvSpPr>
          <p:spPr>
            <a:xfrm>
              <a:off x="4629786" y="567698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B22B86FF-51B0-A36C-E836-4AE88DCB22DA}"/>
                </a:ext>
              </a:extLst>
            </p:cNvPr>
            <p:cNvSpPr/>
            <p:nvPr/>
          </p:nvSpPr>
          <p:spPr>
            <a:xfrm>
              <a:off x="4629574" y="619905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Connector 74">
              <a:extLst>
                <a:ext uri="{FF2B5EF4-FFF2-40B4-BE49-F238E27FC236}">
                  <a16:creationId xmlns:a16="http://schemas.microsoft.com/office/drawing/2014/main" id="{06B5F27C-E2A0-D130-E869-C5D59DD67200}"/>
                </a:ext>
              </a:extLst>
            </p:cNvPr>
            <p:cNvCxnSpPr>
              <a:cxnSpLocks/>
              <a:stCxn id="63" idx="6"/>
              <a:endCxn id="74" idx="2"/>
            </p:cNvCxnSpPr>
            <p:nvPr/>
          </p:nvCxnSpPr>
          <p:spPr>
            <a:xfrm>
              <a:off x="3205373" y="4405493"/>
              <a:ext cx="1424201" cy="188750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142450E-6602-F6AF-4715-A39D93C6D60D}"/>
                </a:ext>
              </a:extLst>
            </p:cNvPr>
            <p:cNvCxnSpPr>
              <a:cxnSpLocks/>
              <a:stCxn id="25" idx="6"/>
              <a:endCxn id="33" idx="2"/>
            </p:cNvCxnSpPr>
            <p:nvPr/>
          </p:nvCxnSpPr>
          <p:spPr>
            <a:xfrm flipV="1">
              <a:off x="3205373" y="3031527"/>
              <a:ext cx="1415687"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EC9A6E0-9452-9B0C-CD0A-B60480F9A024}"/>
                </a:ext>
              </a:extLst>
            </p:cNvPr>
            <p:cNvCxnSpPr>
              <a:cxnSpLocks/>
              <a:stCxn id="63" idx="6"/>
              <a:endCxn id="34" idx="2"/>
            </p:cNvCxnSpPr>
            <p:nvPr/>
          </p:nvCxnSpPr>
          <p:spPr>
            <a:xfrm flipV="1">
              <a:off x="3205373" y="3715544"/>
              <a:ext cx="1425701" cy="6899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9D56FDC-DED5-355C-0E6A-276EE7AD80C2}"/>
                </a:ext>
              </a:extLst>
            </p:cNvPr>
            <p:cNvCxnSpPr>
              <a:cxnSpLocks/>
              <a:stCxn id="64" idx="6"/>
              <a:endCxn id="36" idx="2"/>
            </p:cNvCxnSpPr>
            <p:nvPr/>
          </p:nvCxnSpPr>
          <p:spPr>
            <a:xfrm flipV="1">
              <a:off x="3205373" y="4400671"/>
              <a:ext cx="1427630" cy="68895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993A84F-3155-790D-995E-2CB3939C9B6E}"/>
                </a:ext>
              </a:extLst>
            </p:cNvPr>
            <p:cNvCxnSpPr>
              <a:cxnSpLocks/>
              <a:stCxn id="24" idx="6"/>
              <a:endCxn id="33" idx="2"/>
            </p:cNvCxnSpPr>
            <p:nvPr/>
          </p:nvCxnSpPr>
          <p:spPr>
            <a:xfrm>
              <a:off x="3205373" y="3031527"/>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04439E-5459-8740-F9F9-DF2C7E5E9F51}"/>
                </a:ext>
              </a:extLst>
            </p:cNvPr>
            <p:cNvCxnSpPr>
              <a:cxnSpLocks/>
              <a:stCxn id="63" idx="6"/>
              <a:endCxn id="32" idx="2"/>
            </p:cNvCxnSpPr>
            <p:nvPr/>
          </p:nvCxnSpPr>
          <p:spPr>
            <a:xfrm flipV="1">
              <a:off x="3205373" y="2346770"/>
              <a:ext cx="1415687" cy="20587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5439A08-F6B6-0E36-7AAC-7A6BCA8F410A}"/>
                </a:ext>
              </a:extLst>
            </p:cNvPr>
            <p:cNvCxnSpPr>
              <a:cxnSpLocks/>
              <a:stCxn id="68" idx="6"/>
              <a:endCxn id="46" idx="2"/>
            </p:cNvCxnSpPr>
            <p:nvPr/>
          </p:nvCxnSpPr>
          <p:spPr>
            <a:xfrm flipV="1">
              <a:off x="6445684" y="2346770"/>
              <a:ext cx="1467633" cy="704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469FA8F-1B86-D651-68D4-ED4609629D8A}"/>
                </a:ext>
              </a:extLst>
            </p:cNvPr>
            <p:cNvCxnSpPr>
              <a:cxnSpLocks/>
              <a:stCxn id="65" idx="6"/>
              <a:endCxn id="73" idx="2"/>
            </p:cNvCxnSpPr>
            <p:nvPr/>
          </p:nvCxnSpPr>
          <p:spPr>
            <a:xfrm flipV="1">
              <a:off x="3213601" y="5770925"/>
              <a:ext cx="1416185" cy="28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0374716-1AAC-78EE-4D4F-DD40F504FF3F}"/>
                </a:ext>
              </a:extLst>
            </p:cNvPr>
            <p:cNvCxnSpPr>
              <a:cxnSpLocks/>
              <a:stCxn id="67" idx="6"/>
              <a:endCxn id="74" idx="2"/>
            </p:cNvCxnSpPr>
            <p:nvPr/>
          </p:nvCxnSpPr>
          <p:spPr>
            <a:xfrm>
              <a:off x="3195532" y="6265934"/>
              <a:ext cx="1434042" cy="2706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79F7AD7-47E3-92F5-9B05-2FE109B0E1B4}"/>
                </a:ext>
              </a:extLst>
            </p:cNvPr>
            <p:cNvCxnSpPr>
              <a:cxnSpLocks/>
              <a:stCxn id="67" idx="6"/>
              <a:endCxn id="34" idx="2"/>
            </p:cNvCxnSpPr>
            <p:nvPr/>
          </p:nvCxnSpPr>
          <p:spPr>
            <a:xfrm flipV="1">
              <a:off x="3195532" y="3715544"/>
              <a:ext cx="1435542" cy="255039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CFC1A42-A869-89CD-175A-CE112C0F3F96}"/>
                </a:ext>
              </a:extLst>
            </p:cNvPr>
            <p:cNvCxnSpPr>
              <a:cxnSpLocks/>
              <a:stCxn id="24" idx="6"/>
            </p:cNvCxnSpPr>
            <p:nvPr/>
          </p:nvCxnSpPr>
          <p:spPr>
            <a:xfrm>
              <a:off x="3205373" y="3031527"/>
              <a:ext cx="1404391" cy="69530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BECEF61-AAB2-E8BF-3F7A-ED974559FB41}"/>
                </a:ext>
              </a:extLst>
            </p:cNvPr>
            <p:cNvCxnSpPr>
              <a:cxnSpLocks/>
              <a:stCxn id="64" idx="6"/>
            </p:cNvCxnSpPr>
            <p:nvPr/>
          </p:nvCxnSpPr>
          <p:spPr>
            <a:xfrm>
              <a:off x="3205373" y="5089627"/>
              <a:ext cx="1415687" cy="68129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589A30F-2CA0-81A9-C212-FD7F4C149A67}"/>
                </a:ext>
              </a:extLst>
            </p:cNvPr>
            <p:cNvCxnSpPr>
              <a:cxnSpLocks/>
              <a:stCxn id="65" idx="6"/>
              <a:endCxn id="36" idx="2"/>
            </p:cNvCxnSpPr>
            <p:nvPr/>
          </p:nvCxnSpPr>
          <p:spPr>
            <a:xfrm flipV="1">
              <a:off x="3213601" y="4400671"/>
              <a:ext cx="1419402" cy="137309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87F091-C261-DDCC-8578-C152C65C10FD}"/>
                </a:ext>
              </a:extLst>
            </p:cNvPr>
            <p:cNvCxnSpPr>
              <a:cxnSpLocks/>
              <a:stCxn id="67" idx="6"/>
              <a:endCxn id="37" idx="2"/>
            </p:cNvCxnSpPr>
            <p:nvPr/>
          </p:nvCxnSpPr>
          <p:spPr>
            <a:xfrm flipV="1">
              <a:off x="3195532" y="5085798"/>
              <a:ext cx="1425528" cy="11801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904D7C8-29EB-2212-60BE-4C9CA3E283E2}"/>
                </a:ext>
              </a:extLst>
            </p:cNvPr>
            <p:cNvCxnSpPr>
              <a:cxnSpLocks/>
              <a:stCxn id="64" idx="6"/>
              <a:endCxn id="34" idx="2"/>
            </p:cNvCxnSpPr>
            <p:nvPr/>
          </p:nvCxnSpPr>
          <p:spPr>
            <a:xfrm flipV="1">
              <a:off x="3205373" y="3715544"/>
              <a:ext cx="1425701" cy="137408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83B1443-3105-FBF7-13C6-7300DD867438}"/>
                </a:ext>
              </a:extLst>
            </p:cNvPr>
            <p:cNvCxnSpPr>
              <a:cxnSpLocks/>
              <a:stCxn id="34" idx="6"/>
              <a:endCxn id="68" idx="2"/>
            </p:cNvCxnSpPr>
            <p:nvPr/>
          </p:nvCxnSpPr>
          <p:spPr>
            <a:xfrm flipV="1">
              <a:off x="4818964" y="3051143"/>
              <a:ext cx="1438830" cy="66440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DDAABE-8144-D5FE-AF0F-DCA850981A80}"/>
                </a:ext>
              </a:extLst>
            </p:cNvPr>
            <p:cNvCxnSpPr>
              <a:cxnSpLocks/>
              <a:stCxn id="40" idx="6"/>
              <a:endCxn id="46" idx="2"/>
            </p:cNvCxnSpPr>
            <p:nvPr/>
          </p:nvCxnSpPr>
          <p:spPr>
            <a:xfrm>
              <a:off x="6446482" y="2330549"/>
              <a:ext cx="1466835" cy="1622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DB6AF4F-E00F-3C36-C716-33782E076261}"/>
                </a:ext>
              </a:extLst>
            </p:cNvPr>
            <p:cNvCxnSpPr>
              <a:cxnSpLocks/>
              <a:endCxn id="68" idx="2"/>
            </p:cNvCxnSpPr>
            <p:nvPr/>
          </p:nvCxnSpPr>
          <p:spPr>
            <a:xfrm>
              <a:off x="4796233" y="2348191"/>
              <a:ext cx="1461561" cy="7029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2B9BFDA-9D7A-6E93-6B60-926342EC7E1D}"/>
                </a:ext>
              </a:extLst>
            </p:cNvPr>
            <p:cNvCxnSpPr>
              <a:cxnSpLocks/>
              <a:endCxn id="38" idx="2"/>
            </p:cNvCxnSpPr>
            <p:nvPr/>
          </p:nvCxnSpPr>
          <p:spPr>
            <a:xfrm flipV="1">
              <a:off x="4828436" y="1685502"/>
              <a:ext cx="1434615" cy="13696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643542A-E7EE-3585-5D5F-C8BFC66A557A}"/>
                </a:ext>
              </a:extLst>
            </p:cNvPr>
            <p:cNvCxnSpPr>
              <a:cxnSpLocks/>
              <a:stCxn id="41" idx="6"/>
              <a:endCxn id="45" idx="2"/>
            </p:cNvCxnSpPr>
            <p:nvPr/>
          </p:nvCxnSpPr>
          <p:spPr>
            <a:xfrm flipV="1">
              <a:off x="6445684" y="1661643"/>
              <a:ext cx="1467633"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067195B-667D-CADE-812D-FE25292CE787}"/>
                </a:ext>
              </a:extLst>
            </p:cNvPr>
            <p:cNvCxnSpPr>
              <a:cxnSpLocks/>
              <a:stCxn id="36" idx="6"/>
              <a:endCxn id="68" idx="2"/>
            </p:cNvCxnSpPr>
            <p:nvPr/>
          </p:nvCxnSpPr>
          <p:spPr>
            <a:xfrm flipV="1">
              <a:off x="4820893" y="3051143"/>
              <a:ext cx="1436901" cy="1349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FEA948B-E45C-BB9F-1582-22D79A9CBBDE}"/>
                </a:ext>
              </a:extLst>
            </p:cNvPr>
            <p:cNvCxnSpPr>
              <a:cxnSpLocks/>
              <a:stCxn id="37" idx="6"/>
              <a:endCxn id="40" idx="2"/>
            </p:cNvCxnSpPr>
            <p:nvPr/>
          </p:nvCxnSpPr>
          <p:spPr>
            <a:xfrm flipV="1">
              <a:off x="4808950" y="2330549"/>
              <a:ext cx="1449642" cy="27552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BACA262-B5F9-3C90-39CA-A87B4074EF4E}"/>
                </a:ext>
              </a:extLst>
            </p:cNvPr>
            <p:cNvCxnSpPr>
              <a:cxnSpLocks/>
              <a:stCxn id="36" idx="6"/>
            </p:cNvCxnSpPr>
            <p:nvPr/>
          </p:nvCxnSpPr>
          <p:spPr>
            <a:xfrm>
              <a:off x="4820893" y="4400671"/>
              <a:ext cx="1440025" cy="69448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05BF84C-931D-27FC-3571-A930F447D1CB}"/>
                </a:ext>
              </a:extLst>
            </p:cNvPr>
            <p:cNvCxnSpPr>
              <a:cxnSpLocks/>
              <a:stCxn id="41" idx="6"/>
              <a:endCxn id="51" idx="2"/>
            </p:cNvCxnSpPr>
            <p:nvPr/>
          </p:nvCxnSpPr>
          <p:spPr>
            <a:xfrm flipV="1">
              <a:off x="6445684" y="3031527"/>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3B8BD1C-D343-BAA3-5876-5D97C5011820}"/>
                </a:ext>
              </a:extLst>
            </p:cNvPr>
            <p:cNvCxnSpPr>
              <a:cxnSpLocks/>
              <a:stCxn id="40" idx="6"/>
              <a:endCxn id="51" idx="2"/>
            </p:cNvCxnSpPr>
            <p:nvPr/>
          </p:nvCxnSpPr>
          <p:spPr>
            <a:xfrm>
              <a:off x="6446482" y="2330549"/>
              <a:ext cx="1466835" cy="70097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884F85B-5C91-B282-3E20-41AFBDEFB97F}"/>
                </a:ext>
              </a:extLst>
            </p:cNvPr>
            <p:cNvCxnSpPr>
              <a:cxnSpLocks/>
              <a:stCxn id="41" idx="6"/>
              <a:endCxn id="54" idx="2"/>
            </p:cNvCxnSpPr>
            <p:nvPr/>
          </p:nvCxnSpPr>
          <p:spPr>
            <a:xfrm>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480E8E9-A82C-278B-D0F5-D66C76EB53FB}"/>
                </a:ext>
              </a:extLst>
            </p:cNvPr>
            <p:cNvCxnSpPr>
              <a:cxnSpLocks/>
              <a:stCxn id="38" idx="6"/>
            </p:cNvCxnSpPr>
            <p:nvPr/>
          </p:nvCxnSpPr>
          <p:spPr>
            <a:xfrm>
              <a:off x="6450941" y="1685502"/>
              <a:ext cx="1437806" cy="65426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438CC2F-FC12-C9DA-E2F9-682C5C58ED7A}"/>
                </a:ext>
              </a:extLst>
            </p:cNvPr>
            <p:cNvCxnSpPr>
              <a:cxnSpLocks/>
              <a:stCxn id="36" idx="6"/>
              <a:endCxn id="43" idx="2"/>
            </p:cNvCxnSpPr>
            <p:nvPr/>
          </p:nvCxnSpPr>
          <p:spPr>
            <a:xfrm>
              <a:off x="4820893" y="4400671"/>
              <a:ext cx="1436901" cy="37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7A3BBEF-2F98-3097-63F1-CAAD7E844584}"/>
                </a:ext>
              </a:extLst>
            </p:cNvPr>
            <p:cNvCxnSpPr>
              <a:cxnSpLocks/>
              <a:endCxn id="41" idx="2"/>
            </p:cNvCxnSpPr>
            <p:nvPr/>
          </p:nvCxnSpPr>
          <p:spPr>
            <a:xfrm flipV="1">
              <a:off x="4803693" y="3716284"/>
              <a:ext cx="1454101" cy="25791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0337D-CF0C-CA25-4888-88CBE9DD2A54}"/>
                </a:ext>
              </a:extLst>
            </p:cNvPr>
            <p:cNvCxnSpPr>
              <a:cxnSpLocks/>
              <a:endCxn id="44" idx="2"/>
            </p:cNvCxnSpPr>
            <p:nvPr/>
          </p:nvCxnSpPr>
          <p:spPr>
            <a:xfrm flipV="1">
              <a:off x="4802687" y="5085798"/>
              <a:ext cx="1455107" cy="665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0212EDA-A159-7F75-B108-251CB37B6F79}"/>
                </a:ext>
              </a:extLst>
            </p:cNvPr>
            <p:cNvCxnSpPr>
              <a:cxnSpLocks/>
              <a:stCxn id="73" idx="7"/>
              <a:endCxn id="43" idx="2"/>
            </p:cNvCxnSpPr>
            <p:nvPr/>
          </p:nvCxnSpPr>
          <p:spPr>
            <a:xfrm flipV="1">
              <a:off x="4790160" y="4401041"/>
              <a:ext cx="1467634" cy="130345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32CB5F8-37F4-FB57-6406-8CF137640B05}"/>
                </a:ext>
              </a:extLst>
            </p:cNvPr>
            <p:cNvCxnSpPr>
              <a:cxnSpLocks/>
              <a:stCxn id="43" idx="6"/>
            </p:cNvCxnSpPr>
            <p:nvPr/>
          </p:nvCxnSpPr>
          <p:spPr>
            <a:xfrm>
              <a:off x="6445684" y="4401041"/>
              <a:ext cx="14848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1CCF755-7D05-5325-4B27-DA1A6E82F4B1}"/>
                </a:ext>
              </a:extLst>
            </p:cNvPr>
            <p:cNvCxnSpPr>
              <a:cxnSpLocks/>
              <a:endCxn id="55" idx="2"/>
            </p:cNvCxnSpPr>
            <p:nvPr/>
          </p:nvCxnSpPr>
          <p:spPr>
            <a:xfrm>
              <a:off x="6462365" y="1683302"/>
              <a:ext cx="1450952" cy="34024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2111041-4E4F-F5A0-1E84-82182D7CE7CF}"/>
                </a:ext>
              </a:extLst>
            </p:cNvPr>
            <p:cNvCxnSpPr>
              <a:cxnSpLocks/>
              <a:stCxn id="68" idx="6"/>
            </p:cNvCxnSpPr>
            <p:nvPr/>
          </p:nvCxnSpPr>
          <p:spPr>
            <a:xfrm>
              <a:off x="6445684" y="3051143"/>
              <a:ext cx="1471453" cy="66763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C4A071F-7ADA-9056-EEF5-ECB449513F69}"/>
                </a:ext>
              </a:extLst>
            </p:cNvPr>
            <p:cNvCxnSpPr>
              <a:cxnSpLocks/>
              <a:endCxn id="53" idx="3"/>
            </p:cNvCxnSpPr>
            <p:nvPr/>
          </p:nvCxnSpPr>
          <p:spPr>
            <a:xfrm flipV="1">
              <a:off x="6443222" y="3782713"/>
              <a:ext cx="1497611" cy="129327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9204ECA-C208-0489-76CD-78BDDC2EBDCC}"/>
                </a:ext>
              </a:extLst>
            </p:cNvPr>
            <p:cNvCxnSpPr>
              <a:cxnSpLocks/>
              <a:stCxn id="64" idx="6"/>
              <a:endCxn id="37" idx="2"/>
            </p:cNvCxnSpPr>
            <p:nvPr/>
          </p:nvCxnSpPr>
          <p:spPr>
            <a:xfrm flipV="1">
              <a:off x="3205373" y="5085798"/>
              <a:ext cx="1415687" cy="382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DE0BC6C-4394-D0D6-3386-EA6D9E384FE4}"/>
                </a:ext>
              </a:extLst>
            </p:cNvPr>
            <p:cNvCxnSpPr>
              <a:cxnSpLocks/>
              <a:stCxn id="37" idx="6"/>
              <a:endCxn id="44" idx="2"/>
            </p:cNvCxnSpPr>
            <p:nvPr/>
          </p:nvCxnSpPr>
          <p:spPr>
            <a:xfrm>
              <a:off x="4808950" y="5085798"/>
              <a:ext cx="1448844"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E777275-4795-536C-D9EB-7A4815C5CE8F}"/>
                </a:ext>
              </a:extLst>
            </p:cNvPr>
            <p:cNvCxnSpPr>
              <a:cxnSpLocks/>
              <a:stCxn id="73" idx="6"/>
              <a:endCxn id="115" idx="2"/>
            </p:cNvCxnSpPr>
            <p:nvPr/>
          </p:nvCxnSpPr>
          <p:spPr>
            <a:xfrm>
              <a:off x="4817676" y="5770925"/>
              <a:ext cx="1435120" cy="2011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AAED9563-5549-D2F4-CBEE-009FE9AC2866}"/>
                </a:ext>
              </a:extLst>
            </p:cNvPr>
            <p:cNvSpPr/>
            <p:nvPr/>
          </p:nvSpPr>
          <p:spPr>
            <a:xfrm>
              <a:off x="6252796" y="56970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6" name="Straight Connector 115">
              <a:extLst>
                <a:ext uri="{FF2B5EF4-FFF2-40B4-BE49-F238E27FC236}">
                  <a16:creationId xmlns:a16="http://schemas.microsoft.com/office/drawing/2014/main" id="{EAE64772-CE84-F701-16F7-2BBFE458B024}"/>
                </a:ext>
              </a:extLst>
            </p:cNvPr>
            <p:cNvCxnSpPr>
              <a:cxnSpLocks/>
              <a:stCxn id="73" idx="6"/>
              <a:endCxn id="117" idx="2"/>
            </p:cNvCxnSpPr>
            <p:nvPr/>
          </p:nvCxnSpPr>
          <p:spPr>
            <a:xfrm>
              <a:off x="4817676" y="5770925"/>
              <a:ext cx="1436945" cy="5085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5DEE2EB6-8C42-9732-A5A8-E77CE85AB754}"/>
                </a:ext>
              </a:extLst>
            </p:cNvPr>
            <p:cNvSpPr/>
            <p:nvPr/>
          </p:nvSpPr>
          <p:spPr>
            <a:xfrm>
              <a:off x="6254621" y="618552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8" name="Straight Connector 117">
              <a:extLst>
                <a:ext uri="{FF2B5EF4-FFF2-40B4-BE49-F238E27FC236}">
                  <a16:creationId xmlns:a16="http://schemas.microsoft.com/office/drawing/2014/main" id="{C42CCF00-B9DE-1791-D748-6360680E1BB9}"/>
                </a:ext>
              </a:extLst>
            </p:cNvPr>
            <p:cNvCxnSpPr>
              <a:cxnSpLocks/>
              <a:endCxn id="44" idx="2"/>
            </p:cNvCxnSpPr>
            <p:nvPr/>
          </p:nvCxnSpPr>
          <p:spPr>
            <a:xfrm flipV="1">
              <a:off x="4838479" y="5085798"/>
              <a:ext cx="1419315" cy="118416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A0E6377-4D8B-7E59-B2F7-273A16D01342}"/>
                </a:ext>
              </a:extLst>
            </p:cNvPr>
            <p:cNvCxnSpPr>
              <a:cxnSpLocks/>
              <a:endCxn id="117" idx="2"/>
            </p:cNvCxnSpPr>
            <p:nvPr/>
          </p:nvCxnSpPr>
          <p:spPr>
            <a:xfrm>
              <a:off x="4832765" y="6279314"/>
              <a:ext cx="142185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7EC7291B-453C-ACC0-B07A-75BF7FB5BF91}"/>
                </a:ext>
              </a:extLst>
            </p:cNvPr>
            <p:cNvSpPr/>
            <p:nvPr/>
          </p:nvSpPr>
          <p:spPr>
            <a:xfrm>
              <a:off x="7907694" y="565699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a:extLst>
                <a:ext uri="{FF2B5EF4-FFF2-40B4-BE49-F238E27FC236}">
                  <a16:creationId xmlns:a16="http://schemas.microsoft.com/office/drawing/2014/main" id="{AE95814E-0721-91B9-3F98-0ACC6B365B44}"/>
                </a:ext>
              </a:extLst>
            </p:cNvPr>
            <p:cNvSpPr/>
            <p:nvPr/>
          </p:nvSpPr>
          <p:spPr>
            <a:xfrm>
              <a:off x="7899377" y="618536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Straight Connector 121">
              <a:extLst>
                <a:ext uri="{FF2B5EF4-FFF2-40B4-BE49-F238E27FC236}">
                  <a16:creationId xmlns:a16="http://schemas.microsoft.com/office/drawing/2014/main" id="{7343F65B-5247-7AA9-1FD9-D1F2617BFABC}"/>
                </a:ext>
              </a:extLst>
            </p:cNvPr>
            <p:cNvCxnSpPr>
              <a:cxnSpLocks/>
              <a:stCxn id="117" idx="6"/>
              <a:endCxn id="121" idx="2"/>
            </p:cNvCxnSpPr>
            <p:nvPr/>
          </p:nvCxnSpPr>
          <p:spPr>
            <a:xfrm flipV="1">
              <a:off x="6442511" y="6279314"/>
              <a:ext cx="145686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E46957C-D7D7-BA80-4074-36D3E407CE3C}"/>
                </a:ext>
              </a:extLst>
            </p:cNvPr>
            <p:cNvCxnSpPr>
              <a:cxnSpLocks/>
              <a:stCxn id="44" idx="6"/>
              <a:endCxn id="55" idx="2"/>
            </p:cNvCxnSpPr>
            <p:nvPr/>
          </p:nvCxnSpPr>
          <p:spPr>
            <a:xfrm>
              <a:off x="6445684" y="5085798"/>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19F9CA6-5C4C-C370-099D-DF273BF13B32}"/>
                </a:ext>
              </a:extLst>
            </p:cNvPr>
            <p:cNvCxnSpPr>
              <a:cxnSpLocks/>
              <a:stCxn id="44" idx="6"/>
              <a:endCxn id="121" idx="2"/>
            </p:cNvCxnSpPr>
            <p:nvPr/>
          </p:nvCxnSpPr>
          <p:spPr>
            <a:xfrm>
              <a:off x="6445684" y="5085798"/>
              <a:ext cx="1453693" cy="119351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DD0E662-737E-7F4B-888D-7EAF06FC19E3}"/>
                </a:ext>
              </a:extLst>
            </p:cNvPr>
            <p:cNvCxnSpPr>
              <a:cxnSpLocks/>
              <a:stCxn id="115" idx="6"/>
              <a:endCxn id="54" idx="2"/>
            </p:cNvCxnSpPr>
            <p:nvPr/>
          </p:nvCxnSpPr>
          <p:spPr>
            <a:xfrm flipV="1">
              <a:off x="6440686" y="4401041"/>
              <a:ext cx="1472631" cy="13899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17981DE-F0D5-BB02-DD88-1484331323B2}"/>
                </a:ext>
              </a:extLst>
            </p:cNvPr>
            <p:cNvCxnSpPr>
              <a:cxnSpLocks/>
              <a:stCxn id="117" idx="6"/>
              <a:endCxn id="51" idx="2"/>
            </p:cNvCxnSpPr>
            <p:nvPr/>
          </p:nvCxnSpPr>
          <p:spPr>
            <a:xfrm flipV="1">
              <a:off x="6442511" y="3031527"/>
              <a:ext cx="1470806" cy="32479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0A71041-D88D-B6B9-C936-6BF2A9C83520}"/>
                </a:ext>
              </a:extLst>
            </p:cNvPr>
            <p:cNvCxnSpPr>
              <a:cxnSpLocks/>
              <a:stCxn id="117" idx="6"/>
              <a:endCxn id="120" idx="2"/>
            </p:cNvCxnSpPr>
            <p:nvPr/>
          </p:nvCxnSpPr>
          <p:spPr>
            <a:xfrm flipV="1">
              <a:off x="6442511" y="5750939"/>
              <a:ext cx="1465183" cy="528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CB6C144-3611-6FF1-1969-1845817579FC}"/>
                </a:ext>
              </a:extLst>
            </p:cNvPr>
            <p:cNvCxnSpPr>
              <a:cxnSpLocks/>
              <a:stCxn id="117" idx="6"/>
              <a:endCxn id="55" idx="2"/>
            </p:cNvCxnSpPr>
            <p:nvPr/>
          </p:nvCxnSpPr>
          <p:spPr>
            <a:xfrm flipV="1">
              <a:off x="6442511" y="5085798"/>
              <a:ext cx="1470806" cy="119366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57C7E12-8E9A-E587-50CB-F703A27F73F3}"/>
                </a:ext>
              </a:extLst>
            </p:cNvPr>
            <p:cNvCxnSpPr>
              <a:cxnSpLocks/>
              <a:stCxn id="34" idx="5"/>
              <a:endCxn id="38" idx="2"/>
            </p:cNvCxnSpPr>
            <p:nvPr/>
          </p:nvCxnSpPr>
          <p:spPr>
            <a:xfrm flipV="1">
              <a:off x="4791448" y="1685502"/>
              <a:ext cx="1471603" cy="20964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E250522-ADA4-CBAB-FB4C-3E0E8B8A79DB}"/>
                </a:ext>
              </a:extLst>
            </p:cNvPr>
            <p:cNvCxnSpPr>
              <a:cxnSpLocks/>
              <a:stCxn id="68" idx="2"/>
              <a:endCxn id="27" idx="6"/>
            </p:cNvCxnSpPr>
            <p:nvPr/>
          </p:nvCxnSpPr>
          <p:spPr>
            <a:xfrm flipH="1" flipV="1">
              <a:off x="4824274" y="1661643"/>
              <a:ext cx="1433520" cy="13895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EC52B4C-34F8-CE28-D2CA-D667B98E40DD}"/>
                </a:ext>
              </a:extLst>
            </p:cNvPr>
            <p:cNvCxnSpPr>
              <a:cxnSpLocks/>
              <a:stCxn id="41" idx="2"/>
              <a:endCxn id="27" idx="6"/>
            </p:cNvCxnSpPr>
            <p:nvPr/>
          </p:nvCxnSpPr>
          <p:spPr>
            <a:xfrm flipH="1" flipV="1">
              <a:off x="4824274" y="1661643"/>
              <a:ext cx="1433520"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6501995-E93A-3CA6-000B-4CB02BB4A9F0}"/>
                </a:ext>
              </a:extLst>
            </p:cNvPr>
            <p:cNvCxnSpPr>
              <a:cxnSpLocks/>
              <a:stCxn id="43" idx="2"/>
              <a:endCxn id="32" idx="6"/>
            </p:cNvCxnSpPr>
            <p:nvPr/>
          </p:nvCxnSpPr>
          <p:spPr>
            <a:xfrm flipH="1" flipV="1">
              <a:off x="4808950" y="2346770"/>
              <a:ext cx="1448844" cy="20542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08B05B9-35C6-76BD-98D7-A67451E29999}"/>
                </a:ext>
              </a:extLst>
            </p:cNvPr>
            <p:cNvCxnSpPr>
              <a:cxnSpLocks/>
              <a:stCxn id="33" idx="6"/>
              <a:endCxn id="41" idx="2"/>
            </p:cNvCxnSpPr>
            <p:nvPr/>
          </p:nvCxnSpPr>
          <p:spPr>
            <a:xfrm>
              <a:off x="4808950" y="3031527"/>
              <a:ext cx="1448844"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F429F4B-0608-3A7A-308A-4FEDFDC3C7DE}"/>
                </a:ext>
              </a:extLst>
            </p:cNvPr>
            <p:cNvCxnSpPr>
              <a:cxnSpLocks/>
              <a:stCxn id="43" idx="6"/>
              <a:endCxn id="53" idx="2"/>
            </p:cNvCxnSpPr>
            <p:nvPr/>
          </p:nvCxnSpPr>
          <p:spPr>
            <a:xfrm flipV="1">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190B159-7877-590B-80A3-EF0FF73A42F3}"/>
                </a:ext>
              </a:extLst>
            </p:cNvPr>
            <p:cNvCxnSpPr>
              <a:cxnSpLocks/>
              <a:endCxn id="46" idx="2"/>
            </p:cNvCxnSpPr>
            <p:nvPr/>
          </p:nvCxnSpPr>
          <p:spPr>
            <a:xfrm flipV="1">
              <a:off x="6452408" y="2346770"/>
              <a:ext cx="1460909" cy="2051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DE40C0-1CA2-D1F6-A97A-1D26B8669822}"/>
                </a:ext>
              </a:extLst>
            </p:cNvPr>
            <p:cNvCxnSpPr>
              <a:cxnSpLocks/>
              <a:stCxn id="34" idx="6"/>
              <a:endCxn id="43" idx="2"/>
            </p:cNvCxnSpPr>
            <p:nvPr/>
          </p:nvCxnSpPr>
          <p:spPr>
            <a:xfrm>
              <a:off x="4818964" y="3715544"/>
              <a:ext cx="1438830" cy="68549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CAC1FAE-49ED-85A1-F1D2-35CD2DA7869A}"/>
                </a:ext>
              </a:extLst>
            </p:cNvPr>
            <p:cNvCxnSpPr>
              <a:cxnSpLocks/>
              <a:stCxn id="27" idx="6"/>
              <a:endCxn id="38" idx="2"/>
            </p:cNvCxnSpPr>
            <p:nvPr/>
          </p:nvCxnSpPr>
          <p:spPr>
            <a:xfrm>
              <a:off x="4824274" y="1661643"/>
              <a:ext cx="1438777"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3F30185-3472-F81A-9654-E6CE3C56DA22}"/>
                </a:ext>
              </a:extLst>
            </p:cNvPr>
            <p:cNvCxnSpPr>
              <a:cxnSpLocks/>
              <a:stCxn id="38" idx="6"/>
              <a:endCxn id="45" idx="2"/>
            </p:cNvCxnSpPr>
            <p:nvPr/>
          </p:nvCxnSpPr>
          <p:spPr>
            <a:xfrm flipV="1">
              <a:off x="6450941" y="1661643"/>
              <a:ext cx="1462376"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F777569-BE9C-56B0-D94A-74084832509F}"/>
                </a:ext>
              </a:extLst>
            </p:cNvPr>
            <p:cNvCxnSpPr>
              <a:cxnSpLocks/>
              <a:stCxn id="32" idx="6"/>
              <a:endCxn id="38" idx="2"/>
            </p:cNvCxnSpPr>
            <p:nvPr/>
          </p:nvCxnSpPr>
          <p:spPr>
            <a:xfrm flipV="1">
              <a:off x="4808950" y="1685502"/>
              <a:ext cx="1454101"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D60CCCB-80C1-02D5-2432-21B5883737AD}"/>
                </a:ext>
              </a:extLst>
            </p:cNvPr>
            <p:cNvCxnSpPr>
              <a:cxnSpLocks/>
              <a:stCxn id="40" idx="6"/>
              <a:endCxn id="45" idx="2"/>
            </p:cNvCxnSpPr>
            <p:nvPr/>
          </p:nvCxnSpPr>
          <p:spPr>
            <a:xfrm flipV="1">
              <a:off x="6446482" y="1661643"/>
              <a:ext cx="1466835"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688D3E7-F656-670B-80FB-6F1E56778DBA}"/>
                </a:ext>
              </a:extLst>
            </p:cNvPr>
            <p:cNvCxnSpPr>
              <a:cxnSpLocks/>
              <a:stCxn id="41" idx="6"/>
              <a:endCxn id="53" idx="2"/>
            </p:cNvCxnSpPr>
            <p:nvPr/>
          </p:nvCxnSpPr>
          <p:spPr>
            <a:xfrm>
              <a:off x="6445684" y="3716284"/>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43" name="TextBox 142">
            <a:extLst>
              <a:ext uri="{FF2B5EF4-FFF2-40B4-BE49-F238E27FC236}">
                <a16:creationId xmlns:a16="http://schemas.microsoft.com/office/drawing/2014/main" id="{12ECA25C-EBA0-E1D5-4D47-85A4388B7EBF}"/>
              </a:ext>
            </a:extLst>
          </p:cNvPr>
          <p:cNvSpPr txBox="1"/>
          <p:nvPr/>
        </p:nvSpPr>
        <p:spPr>
          <a:xfrm rot="5400000">
            <a:off x="1313494" y="3263984"/>
            <a:ext cx="3600000" cy="288000"/>
          </a:xfrm>
          <a:prstGeom prst="rect">
            <a:avLst/>
          </a:prstGeom>
          <a:solidFill>
            <a:srgbClr val="FDDEB1"/>
          </a:solidFill>
          <a:ln w="57150">
            <a:solidFill>
              <a:srgbClr val="FEF4E7"/>
            </a:solidFill>
          </a:ln>
        </p:spPr>
        <p:txBody>
          <a:bodyPr wrap="square" rtlCol="0">
            <a:spAutoFit/>
          </a:bodyPr>
          <a:lstStyle/>
          <a:p>
            <a:pPr algn="ctr"/>
            <a:r>
              <a:rPr lang="nl-BE" sz="1400"/>
              <a:t>Belangrijke info + woordvectoren</a:t>
            </a:r>
            <a:endParaRPr lang="en-GB" sz="1400"/>
          </a:p>
        </p:txBody>
      </p:sp>
      <p:sp>
        <p:nvSpPr>
          <p:cNvPr id="144" name="TextBox 143">
            <a:extLst>
              <a:ext uri="{FF2B5EF4-FFF2-40B4-BE49-F238E27FC236}">
                <a16:creationId xmlns:a16="http://schemas.microsoft.com/office/drawing/2014/main" id="{894A945C-955C-33CB-DBD3-E17E4403E074}"/>
              </a:ext>
            </a:extLst>
          </p:cNvPr>
          <p:cNvSpPr txBox="1"/>
          <p:nvPr/>
        </p:nvSpPr>
        <p:spPr>
          <a:xfrm rot="5400000">
            <a:off x="2092956" y="3245640"/>
            <a:ext cx="3600000" cy="307777"/>
          </a:xfrm>
          <a:prstGeom prst="rect">
            <a:avLst/>
          </a:prstGeom>
          <a:solidFill>
            <a:srgbClr val="FDDEB1"/>
          </a:solidFill>
          <a:ln w="57150">
            <a:solidFill>
              <a:srgbClr val="FEF4E7"/>
            </a:solidFill>
          </a:ln>
        </p:spPr>
        <p:txBody>
          <a:bodyPr wrap="square" rtlCol="0">
            <a:spAutoFit/>
          </a:bodyPr>
          <a:lstStyle/>
          <a:p>
            <a:pPr algn="ctr"/>
            <a:r>
              <a:rPr lang="nl-BE" sz="1400"/>
              <a:t>Omgevingen van woorden</a:t>
            </a:r>
            <a:endParaRPr lang="en-GB" sz="1400"/>
          </a:p>
        </p:txBody>
      </p:sp>
      <p:sp>
        <p:nvSpPr>
          <p:cNvPr id="145" name="TextBox 144">
            <a:extLst>
              <a:ext uri="{FF2B5EF4-FFF2-40B4-BE49-F238E27FC236}">
                <a16:creationId xmlns:a16="http://schemas.microsoft.com/office/drawing/2014/main" id="{1E77563C-2D64-252D-2FDE-1C5CF5AE4026}"/>
              </a:ext>
            </a:extLst>
          </p:cNvPr>
          <p:cNvSpPr txBox="1"/>
          <p:nvPr/>
        </p:nvSpPr>
        <p:spPr>
          <a:xfrm rot="5400000">
            <a:off x="3343741" y="2933754"/>
            <a:ext cx="3600000" cy="969496"/>
          </a:xfrm>
          <a:prstGeom prst="rect">
            <a:avLst/>
          </a:prstGeom>
          <a:solidFill>
            <a:srgbClr val="FDDEB1"/>
          </a:solidFill>
          <a:ln w="57150">
            <a:solidFill>
              <a:srgbClr val="FEF4E7"/>
            </a:solidFill>
          </a:ln>
        </p:spPr>
        <p:txBody>
          <a:bodyPr wrap="square" rtlCol="0">
            <a:spAutoFit/>
          </a:bodyPr>
          <a:lstStyle/>
          <a:p>
            <a:pPr algn="ctr"/>
            <a:endParaRPr lang="nl-BE" sz="700"/>
          </a:p>
          <a:p>
            <a:pPr algn="ctr"/>
            <a:r>
              <a:rPr lang="nl-BE" sz="1400"/>
              <a:t>Autoregressie = Wat is het meest waarschijnlijke volgende woord? </a:t>
            </a:r>
          </a:p>
          <a:p>
            <a:pPr algn="ctr"/>
            <a:r>
              <a:rPr lang="nl-BE" sz="1400"/>
              <a:t>( scores per woord)</a:t>
            </a:r>
          </a:p>
          <a:p>
            <a:pPr algn="ctr"/>
            <a:endParaRPr lang="nl-BE" sz="800"/>
          </a:p>
        </p:txBody>
      </p:sp>
      <p:sp>
        <p:nvSpPr>
          <p:cNvPr id="149" name="Left Bracket 148">
            <a:extLst>
              <a:ext uri="{FF2B5EF4-FFF2-40B4-BE49-F238E27FC236}">
                <a16:creationId xmlns:a16="http://schemas.microsoft.com/office/drawing/2014/main" id="{CB1F5A5F-1B5D-DA2A-CEF4-9CE6D25F29C5}"/>
              </a:ext>
            </a:extLst>
          </p:cNvPr>
          <p:cNvSpPr/>
          <p:nvPr/>
        </p:nvSpPr>
        <p:spPr>
          <a:xfrm rot="5400000">
            <a:off x="3402281" y="763845"/>
            <a:ext cx="207191" cy="11282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0" name="TextBox 149">
            <a:extLst>
              <a:ext uri="{FF2B5EF4-FFF2-40B4-BE49-F238E27FC236}">
                <a16:creationId xmlns:a16="http://schemas.microsoft.com/office/drawing/2014/main" id="{631F74AE-52F5-5E03-947F-0918DC2BD60D}"/>
              </a:ext>
            </a:extLst>
          </p:cNvPr>
          <p:cNvSpPr txBox="1"/>
          <p:nvPr/>
        </p:nvSpPr>
        <p:spPr>
          <a:xfrm>
            <a:off x="2581321" y="903831"/>
            <a:ext cx="1788459" cy="276999"/>
          </a:xfrm>
          <a:prstGeom prst="rect">
            <a:avLst/>
          </a:prstGeom>
          <a:noFill/>
        </p:spPr>
        <p:txBody>
          <a:bodyPr wrap="square" rtlCol="0">
            <a:spAutoFit/>
          </a:bodyPr>
          <a:lstStyle/>
          <a:p>
            <a:pPr algn="ctr"/>
            <a:r>
              <a:rPr lang="nl-BE" sz="1200"/>
              <a:t>ENCODEREN</a:t>
            </a:r>
            <a:endParaRPr lang="en-GB" sz="1200"/>
          </a:p>
        </p:txBody>
      </p:sp>
      <p:sp>
        <p:nvSpPr>
          <p:cNvPr id="152" name="TextBox 151">
            <a:extLst>
              <a:ext uri="{FF2B5EF4-FFF2-40B4-BE49-F238E27FC236}">
                <a16:creationId xmlns:a16="http://schemas.microsoft.com/office/drawing/2014/main" id="{C08DD19C-C0F7-5568-7246-7F87652B9D51}"/>
              </a:ext>
            </a:extLst>
          </p:cNvPr>
          <p:cNvSpPr txBox="1"/>
          <p:nvPr/>
        </p:nvSpPr>
        <p:spPr>
          <a:xfrm>
            <a:off x="4271616" y="910974"/>
            <a:ext cx="1788459" cy="276999"/>
          </a:xfrm>
          <a:prstGeom prst="rect">
            <a:avLst/>
          </a:prstGeom>
          <a:noFill/>
        </p:spPr>
        <p:txBody>
          <a:bodyPr wrap="square" rtlCol="0">
            <a:spAutoFit/>
          </a:bodyPr>
          <a:lstStyle/>
          <a:p>
            <a:pPr algn="ctr"/>
            <a:r>
              <a:rPr lang="nl-BE" sz="1200"/>
              <a:t>DECODEREN</a:t>
            </a:r>
            <a:endParaRPr lang="en-GB"/>
          </a:p>
        </p:txBody>
      </p:sp>
      <p:sp>
        <p:nvSpPr>
          <p:cNvPr id="153" name="Left Bracket 152">
            <a:extLst>
              <a:ext uri="{FF2B5EF4-FFF2-40B4-BE49-F238E27FC236}">
                <a16:creationId xmlns:a16="http://schemas.microsoft.com/office/drawing/2014/main" id="{CE3A28F0-4677-D3BD-9681-8872D105F04E}"/>
              </a:ext>
            </a:extLst>
          </p:cNvPr>
          <p:cNvSpPr/>
          <p:nvPr/>
        </p:nvSpPr>
        <p:spPr>
          <a:xfrm rot="5400000">
            <a:off x="5011881" y="759482"/>
            <a:ext cx="207191" cy="11282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5" name="Picture 4" descr="A picture containing graphics, font, symbol, graphic design&#10;&#10;Description automatically generated">
            <a:extLst>
              <a:ext uri="{FF2B5EF4-FFF2-40B4-BE49-F238E27FC236}">
                <a16:creationId xmlns:a16="http://schemas.microsoft.com/office/drawing/2014/main" id="{2485F255-372F-3FEA-3EFD-E4C6B4F78504}"/>
              </a:ext>
            </a:extLst>
          </p:cNvPr>
          <p:cNvPicPr>
            <a:picLocks noChangeAspect="1"/>
          </p:cNvPicPr>
          <p:nvPr/>
        </p:nvPicPr>
        <p:blipFill>
          <a:blip r:embed="rId3"/>
          <a:stretch>
            <a:fillRect/>
          </a:stretch>
        </p:blipFill>
        <p:spPr>
          <a:xfrm>
            <a:off x="0" y="6290671"/>
            <a:ext cx="736866" cy="534754"/>
          </a:xfrm>
          <a:prstGeom prst="rect">
            <a:avLst/>
          </a:prstGeom>
        </p:spPr>
      </p:pic>
      <p:sp>
        <p:nvSpPr>
          <p:cNvPr id="7" name="TextBox 6">
            <a:extLst>
              <a:ext uri="{FF2B5EF4-FFF2-40B4-BE49-F238E27FC236}">
                <a16:creationId xmlns:a16="http://schemas.microsoft.com/office/drawing/2014/main" id="{7BBCA970-BCB8-16F2-60EC-0A63C4153DF3}"/>
              </a:ext>
            </a:extLst>
          </p:cNvPr>
          <p:cNvSpPr txBox="1"/>
          <p:nvPr/>
        </p:nvSpPr>
        <p:spPr>
          <a:xfrm>
            <a:off x="10945504" y="6245979"/>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grpSp>
        <p:nvGrpSpPr>
          <p:cNvPr id="154" name="Group 7">
            <a:extLst>
              <a:ext uri="{FF2B5EF4-FFF2-40B4-BE49-F238E27FC236}">
                <a16:creationId xmlns:a16="http://schemas.microsoft.com/office/drawing/2014/main" id="{14DB229E-76C3-5871-F53E-3C03ECFF176F}"/>
              </a:ext>
            </a:extLst>
          </p:cNvPr>
          <p:cNvGrpSpPr/>
          <p:nvPr/>
        </p:nvGrpSpPr>
        <p:grpSpPr>
          <a:xfrm>
            <a:off x="547305" y="1678330"/>
            <a:ext cx="1079159" cy="3354859"/>
            <a:chOff x="790832" y="2034746"/>
            <a:chExt cx="1762897" cy="3354859"/>
          </a:xfrm>
        </p:grpSpPr>
        <p:sp>
          <p:nvSpPr>
            <p:cNvPr id="155" name="Rectangle: Rounded Corners 1">
              <a:extLst>
                <a:ext uri="{FF2B5EF4-FFF2-40B4-BE49-F238E27FC236}">
                  <a16:creationId xmlns:a16="http://schemas.microsoft.com/office/drawing/2014/main" id="{AB6B20B1-4791-3289-7813-35B0DFA41481}"/>
                </a:ext>
              </a:extLst>
            </p:cNvPr>
            <p:cNvSpPr/>
            <p:nvPr/>
          </p:nvSpPr>
          <p:spPr>
            <a:xfrm>
              <a:off x="790832" y="2034746"/>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wat</a:t>
              </a:r>
              <a:endParaRPr lang="en-GB" sz="1400">
                <a:solidFill>
                  <a:schemeClr val="tx1">
                    <a:lumMod val="50000"/>
                  </a:schemeClr>
                </a:solidFill>
              </a:endParaRPr>
            </a:p>
          </p:txBody>
        </p:sp>
        <p:sp>
          <p:nvSpPr>
            <p:cNvPr id="156" name="Rectangle: Rounded Corners 2">
              <a:extLst>
                <a:ext uri="{FF2B5EF4-FFF2-40B4-BE49-F238E27FC236}">
                  <a16:creationId xmlns:a16="http://schemas.microsoft.com/office/drawing/2014/main" id="{3EBF4D4F-EF39-7CE3-021B-67DCC79CEF7B}"/>
                </a:ext>
              </a:extLst>
            </p:cNvPr>
            <p:cNvSpPr/>
            <p:nvPr/>
          </p:nvSpPr>
          <p:spPr>
            <a:xfrm>
              <a:off x="790832" y="2963562"/>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nodig</a:t>
              </a:r>
              <a:endParaRPr lang="en-GB" sz="1400">
                <a:solidFill>
                  <a:schemeClr val="tx1">
                    <a:lumMod val="50000"/>
                  </a:schemeClr>
                </a:solidFill>
              </a:endParaRPr>
            </a:p>
          </p:txBody>
        </p:sp>
        <p:sp>
          <p:nvSpPr>
            <p:cNvPr id="157" name="Rectangle: Rounded Corners 3">
              <a:extLst>
                <a:ext uri="{FF2B5EF4-FFF2-40B4-BE49-F238E27FC236}">
                  <a16:creationId xmlns:a16="http://schemas.microsoft.com/office/drawing/2014/main" id="{FF6F5B0F-715E-774C-BD6C-46F4D6A67EFD}"/>
                </a:ext>
              </a:extLst>
            </p:cNvPr>
            <p:cNvSpPr/>
            <p:nvPr/>
          </p:nvSpPr>
          <p:spPr>
            <a:xfrm>
              <a:off x="790832" y="3892378"/>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fiets</a:t>
              </a:r>
              <a:endParaRPr lang="en-GB" sz="1400">
                <a:solidFill>
                  <a:schemeClr val="tx1">
                    <a:lumMod val="50000"/>
                  </a:schemeClr>
                </a:solidFill>
              </a:endParaRPr>
            </a:p>
          </p:txBody>
        </p:sp>
        <p:sp>
          <p:nvSpPr>
            <p:cNvPr id="158" name="Rectangle: Rounded Corners 5">
              <a:extLst>
                <a:ext uri="{FF2B5EF4-FFF2-40B4-BE49-F238E27FC236}">
                  <a16:creationId xmlns:a16="http://schemas.microsoft.com/office/drawing/2014/main" id="{F7C74699-54C3-8CEB-DCD8-CBBF113B2DCB}"/>
                </a:ext>
              </a:extLst>
            </p:cNvPr>
            <p:cNvSpPr/>
            <p:nvPr/>
          </p:nvSpPr>
          <p:spPr>
            <a:xfrm>
              <a:off x="790832" y="4821194"/>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leer</a:t>
              </a:r>
              <a:endParaRPr lang="en-GB" sz="1400">
                <a:solidFill>
                  <a:schemeClr val="tx1">
                    <a:lumMod val="50000"/>
                  </a:schemeClr>
                </a:solidFill>
              </a:endParaRPr>
            </a:p>
          </p:txBody>
        </p:sp>
      </p:grpSp>
      <p:cxnSp>
        <p:nvCxnSpPr>
          <p:cNvPr id="159" name="Straight Arrow Connector 11">
            <a:extLst>
              <a:ext uri="{FF2B5EF4-FFF2-40B4-BE49-F238E27FC236}">
                <a16:creationId xmlns:a16="http://schemas.microsoft.com/office/drawing/2014/main" id="{1B58556B-DA2A-2EB0-C3F3-525DD9A0EF28}"/>
              </a:ext>
            </a:extLst>
          </p:cNvPr>
          <p:cNvCxnSpPr>
            <a:cxnSpLocks/>
          </p:cNvCxnSpPr>
          <p:nvPr/>
        </p:nvCxnSpPr>
        <p:spPr>
          <a:xfrm>
            <a:off x="1626464" y="1962536"/>
            <a:ext cx="929149" cy="1213021"/>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0" name="Straight Arrow Connector 12">
            <a:extLst>
              <a:ext uri="{FF2B5EF4-FFF2-40B4-BE49-F238E27FC236}">
                <a16:creationId xmlns:a16="http://schemas.microsoft.com/office/drawing/2014/main" id="{AB569A63-F6D3-3B3D-8A41-80795563A1D3}"/>
              </a:ext>
            </a:extLst>
          </p:cNvPr>
          <p:cNvCxnSpPr>
            <a:cxnSpLocks/>
          </p:cNvCxnSpPr>
          <p:nvPr/>
        </p:nvCxnSpPr>
        <p:spPr>
          <a:xfrm>
            <a:off x="1626464" y="2891352"/>
            <a:ext cx="929149" cy="468151"/>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1" name="Straight Arrow Connector 16">
            <a:extLst>
              <a:ext uri="{FF2B5EF4-FFF2-40B4-BE49-F238E27FC236}">
                <a16:creationId xmlns:a16="http://schemas.microsoft.com/office/drawing/2014/main" id="{68C65ADC-CEFA-5D38-8B40-B2AD8B7C9561}"/>
              </a:ext>
            </a:extLst>
          </p:cNvPr>
          <p:cNvCxnSpPr>
            <a:cxnSpLocks/>
          </p:cNvCxnSpPr>
          <p:nvPr/>
        </p:nvCxnSpPr>
        <p:spPr>
          <a:xfrm flipV="1">
            <a:off x="1626464" y="3506530"/>
            <a:ext cx="929149" cy="313638"/>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2" name="Straight Arrow Connector 22">
            <a:extLst>
              <a:ext uri="{FF2B5EF4-FFF2-40B4-BE49-F238E27FC236}">
                <a16:creationId xmlns:a16="http://schemas.microsoft.com/office/drawing/2014/main" id="{ACB5C80F-301D-925C-0EBE-3CCBC13CF7E2}"/>
              </a:ext>
            </a:extLst>
          </p:cNvPr>
          <p:cNvCxnSpPr>
            <a:cxnSpLocks/>
          </p:cNvCxnSpPr>
          <p:nvPr/>
        </p:nvCxnSpPr>
        <p:spPr>
          <a:xfrm flipV="1">
            <a:off x="1626464" y="3711778"/>
            <a:ext cx="929149" cy="1037206"/>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F4622146-B59A-24A8-E8A7-F6FA6840E90D}"/>
              </a:ext>
            </a:extLst>
          </p:cNvPr>
          <p:cNvSpPr txBox="1"/>
          <p:nvPr/>
        </p:nvSpPr>
        <p:spPr>
          <a:xfrm>
            <a:off x="547305" y="567329"/>
            <a:ext cx="10545635" cy="646331"/>
          </a:xfrm>
          <a:prstGeom prst="rect">
            <a:avLst/>
          </a:prstGeom>
          <a:noFill/>
        </p:spPr>
        <p:txBody>
          <a:bodyPr wrap="square" rtlCol="0">
            <a:spAutoFit/>
          </a:bodyPr>
          <a:lstStyle/>
          <a:p>
            <a:r>
              <a:rPr lang="nl-BE" sz="3600" b="1" dirty="0">
                <a:solidFill>
                  <a:srgbClr val="6FBFB5"/>
                </a:solidFill>
              </a:rPr>
              <a:t>Leerproces</a:t>
            </a:r>
            <a:endParaRPr lang="en-GB" sz="3600" b="1" dirty="0">
              <a:solidFill>
                <a:srgbClr val="6FBFB5"/>
              </a:solidFill>
            </a:endParaRPr>
          </a:p>
        </p:txBody>
      </p:sp>
    </p:spTree>
    <p:extLst>
      <p:ext uri="{BB962C8B-B14F-4D97-AF65-F5344CB8AC3E}">
        <p14:creationId xmlns:p14="http://schemas.microsoft.com/office/powerpoint/2010/main" val="373696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5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5"/>
                                        </p:tgtEl>
                                        <p:attrNameLst>
                                          <p:attrName>style.visibility</p:attrName>
                                        </p:attrNameLst>
                                      </p:cBhvr>
                                      <p:to>
                                        <p:strVal val="visible"/>
                                      </p:to>
                                    </p:set>
                                    <p:animEffect transition="in" filter="fade">
                                      <p:cBhvr>
                                        <p:cTn id="17"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99F6DC-A9CB-A085-F7B6-EAFF3EB55CE5}"/>
              </a:ext>
            </a:extLst>
          </p:cNvPr>
          <p:cNvPicPr>
            <a:picLocks noChangeAspect="1"/>
          </p:cNvPicPr>
          <p:nvPr/>
        </p:nvPicPr>
        <p:blipFill>
          <a:blip r:embed="rId3"/>
          <a:stretch>
            <a:fillRect/>
          </a:stretch>
        </p:blipFill>
        <p:spPr>
          <a:xfrm>
            <a:off x="4200744" y="3905155"/>
            <a:ext cx="5093560" cy="2549992"/>
          </a:xfrm>
          <a:prstGeom prst="rect">
            <a:avLst/>
          </a:prstGeom>
          <a:ln w="38100" cap="sq">
            <a:solidFill>
              <a:srgbClr val="4472C4"/>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604C7479-EFAA-F0A3-D3F7-19B8B6AA7525}"/>
              </a:ext>
            </a:extLst>
          </p:cNvPr>
          <p:cNvSpPr txBox="1"/>
          <p:nvPr/>
        </p:nvSpPr>
        <p:spPr>
          <a:xfrm>
            <a:off x="6074499" y="3824811"/>
            <a:ext cx="4114800" cy="523220"/>
          </a:xfrm>
          <a:prstGeom prst="rect">
            <a:avLst/>
          </a:prstGeom>
          <a:noFill/>
        </p:spPr>
        <p:txBody>
          <a:bodyPr wrap="square" rtlCol="0">
            <a:spAutoFit/>
          </a:bodyPr>
          <a:lstStyle/>
          <a:p>
            <a:r>
              <a:rPr lang="nl-BE" sz="2800" b="1">
                <a:solidFill>
                  <a:srgbClr val="4472C4"/>
                </a:solidFill>
              </a:rPr>
              <a:t>Dialoogmanagement</a:t>
            </a:r>
            <a:endParaRPr lang="en-GB" sz="2800" b="1">
              <a:solidFill>
                <a:srgbClr val="4472C4"/>
              </a:solidFill>
            </a:endParaRPr>
          </a:p>
        </p:txBody>
      </p:sp>
      <p:grpSp>
        <p:nvGrpSpPr>
          <p:cNvPr id="29" name="Group 28">
            <a:extLst>
              <a:ext uri="{FF2B5EF4-FFF2-40B4-BE49-F238E27FC236}">
                <a16:creationId xmlns:a16="http://schemas.microsoft.com/office/drawing/2014/main" id="{619994C5-2F7C-F4CB-213F-2E8F4686F512}"/>
              </a:ext>
            </a:extLst>
          </p:cNvPr>
          <p:cNvGrpSpPr/>
          <p:nvPr/>
        </p:nvGrpSpPr>
        <p:grpSpPr>
          <a:xfrm>
            <a:off x="479906" y="1103688"/>
            <a:ext cx="1633427" cy="1634441"/>
            <a:chOff x="1359110" y="2306613"/>
            <a:chExt cx="2454095" cy="2469854"/>
          </a:xfrm>
        </p:grpSpPr>
        <p:sp>
          <p:nvSpPr>
            <p:cNvPr id="30" name="Teardrop 29">
              <a:extLst>
                <a:ext uri="{FF2B5EF4-FFF2-40B4-BE49-F238E27FC236}">
                  <a16:creationId xmlns:a16="http://schemas.microsoft.com/office/drawing/2014/main" id="{1003071A-A0D8-FD19-3A7C-376D965A4154}"/>
                </a:ext>
              </a:extLst>
            </p:cNvPr>
            <p:cNvSpPr/>
            <p:nvPr/>
          </p:nvSpPr>
          <p:spPr>
            <a:xfrm rot="2700000">
              <a:off x="1351231" y="2314492"/>
              <a:ext cx="2469854" cy="2454095"/>
            </a:xfrm>
            <a:prstGeom prst="teardrop">
              <a:avLst>
                <a:gd name="adj" fmla="val 100000"/>
              </a:avLst>
            </a:prstGeom>
            <a:solidFill>
              <a:srgbClr val="FAE81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1" name="Freeform: Shape 30">
              <a:extLst>
                <a:ext uri="{FF2B5EF4-FFF2-40B4-BE49-F238E27FC236}">
                  <a16:creationId xmlns:a16="http://schemas.microsoft.com/office/drawing/2014/main" id="{9D71C276-D8B1-1999-88B6-C34C0A64BCD3}"/>
                </a:ext>
              </a:extLst>
            </p:cNvPr>
            <p:cNvSpPr/>
            <p:nvPr/>
          </p:nvSpPr>
          <p:spPr>
            <a:xfrm>
              <a:off x="1435206" y="2386259"/>
              <a:ext cx="2290857" cy="230659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AE81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32" name="TextBox 31">
              <a:extLst>
                <a:ext uri="{FF2B5EF4-FFF2-40B4-BE49-F238E27FC236}">
                  <a16:creationId xmlns:a16="http://schemas.microsoft.com/office/drawing/2014/main" id="{2F9AB25D-EB14-FF81-54CA-827EE26964C3}"/>
                </a:ext>
              </a:extLst>
            </p:cNvPr>
            <p:cNvSpPr txBox="1"/>
            <p:nvPr/>
          </p:nvSpPr>
          <p:spPr>
            <a:xfrm>
              <a:off x="1485971" y="3197065"/>
              <a:ext cx="2283353" cy="668999"/>
            </a:xfrm>
            <a:prstGeom prst="rect">
              <a:avLst/>
            </a:prstGeom>
            <a:noFill/>
          </p:spPr>
          <p:txBody>
            <a:bodyPr wrap="square" rtlCol="0">
              <a:spAutoFit/>
            </a:bodyPr>
            <a:lstStyle/>
            <a:p>
              <a:pPr algn="ctr"/>
              <a:r>
                <a:rPr lang="nl-BE" sz="2200"/>
                <a:t>Dataset</a:t>
              </a:r>
              <a:endParaRPr lang="en-GB" sz="2200"/>
            </a:p>
          </p:txBody>
        </p:sp>
      </p:grpSp>
      <p:grpSp>
        <p:nvGrpSpPr>
          <p:cNvPr id="33" name="Group 32">
            <a:extLst>
              <a:ext uri="{FF2B5EF4-FFF2-40B4-BE49-F238E27FC236}">
                <a16:creationId xmlns:a16="http://schemas.microsoft.com/office/drawing/2014/main" id="{34E5D356-FE86-9997-201B-1ABC8E8D7B7B}"/>
              </a:ext>
            </a:extLst>
          </p:cNvPr>
          <p:cNvGrpSpPr/>
          <p:nvPr/>
        </p:nvGrpSpPr>
        <p:grpSpPr>
          <a:xfrm>
            <a:off x="2667622" y="1093386"/>
            <a:ext cx="1633427" cy="1634441"/>
            <a:chOff x="1359110" y="2306609"/>
            <a:chExt cx="2454095" cy="2469854"/>
          </a:xfrm>
        </p:grpSpPr>
        <p:sp>
          <p:nvSpPr>
            <p:cNvPr id="34" name="Teardrop 33">
              <a:extLst>
                <a:ext uri="{FF2B5EF4-FFF2-40B4-BE49-F238E27FC236}">
                  <a16:creationId xmlns:a16="http://schemas.microsoft.com/office/drawing/2014/main" id="{A15A027C-C95F-818F-5105-F587FE51BD75}"/>
                </a:ext>
              </a:extLst>
            </p:cNvPr>
            <p:cNvSpPr/>
            <p:nvPr/>
          </p:nvSpPr>
          <p:spPr>
            <a:xfrm rot="2700000">
              <a:off x="1351231" y="2314488"/>
              <a:ext cx="2469854" cy="2454095"/>
            </a:xfrm>
            <a:prstGeom prst="teardrop">
              <a:avLst>
                <a:gd name="adj" fmla="val 100000"/>
              </a:avLst>
            </a:prstGeom>
            <a:solidFill>
              <a:srgbClr val="F09006"/>
            </a:solidFill>
            <a:ln>
              <a:solidFill>
                <a:srgbClr val="F0900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5" name="Freeform: Shape 34">
              <a:extLst>
                <a:ext uri="{FF2B5EF4-FFF2-40B4-BE49-F238E27FC236}">
                  <a16:creationId xmlns:a16="http://schemas.microsoft.com/office/drawing/2014/main" id="{B75D2167-5124-63AF-2F2D-F3459C5DBB16}"/>
                </a:ext>
              </a:extLst>
            </p:cNvPr>
            <p:cNvSpPr/>
            <p:nvPr/>
          </p:nvSpPr>
          <p:spPr>
            <a:xfrm>
              <a:off x="1435206" y="2386259"/>
              <a:ext cx="2290857" cy="2306590"/>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DDEB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36" name="TextBox 35">
              <a:extLst>
                <a:ext uri="{FF2B5EF4-FFF2-40B4-BE49-F238E27FC236}">
                  <a16:creationId xmlns:a16="http://schemas.microsoft.com/office/drawing/2014/main" id="{BD079C42-C3FC-F23C-9618-0B4218CB7E09}"/>
                </a:ext>
              </a:extLst>
            </p:cNvPr>
            <p:cNvSpPr txBox="1"/>
            <p:nvPr/>
          </p:nvSpPr>
          <p:spPr>
            <a:xfrm>
              <a:off x="1485971" y="3197065"/>
              <a:ext cx="2283353" cy="537489"/>
            </a:xfrm>
            <a:prstGeom prst="rect">
              <a:avLst/>
            </a:prstGeom>
            <a:noFill/>
          </p:spPr>
          <p:txBody>
            <a:bodyPr wrap="square" rtlCol="0">
              <a:spAutoFit/>
            </a:bodyPr>
            <a:lstStyle/>
            <a:p>
              <a:pPr algn="ctr"/>
              <a:r>
                <a:rPr lang="nl-BE" sz="2200"/>
                <a:t>Pre-training</a:t>
              </a:r>
              <a:endParaRPr lang="en-GB" sz="2200"/>
            </a:p>
          </p:txBody>
        </p:sp>
      </p:grpSp>
      <p:grpSp>
        <p:nvGrpSpPr>
          <p:cNvPr id="37" name="Group 36">
            <a:extLst>
              <a:ext uri="{FF2B5EF4-FFF2-40B4-BE49-F238E27FC236}">
                <a16:creationId xmlns:a16="http://schemas.microsoft.com/office/drawing/2014/main" id="{81AB4925-6D61-C9B7-47D0-866683773813}"/>
              </a:ext>
            </a:extLst>
          </p:cNvPr>
          <p:cNvGrpSpPr/>
          <p:nvPr/>
        </p:nvGrpSpPr>
        <p:grpSpPr>
          <a:xfrm rot="5400000">
            <a:off x="5715556" y="810739"/>
            <a:ext cx="2455200" cy="2455200"/>
            <a:chOff x="1478861" y="1803227"/>
            <a:chExt cx="3688744" cy="3710134"/>
          </a:xfrm>
        </p:grpSpPr>
        <p:sp>
          <p:nvSpPr>
            <p:cNvPr id="38" name="Teardrop 37">
              <a:extLst>
                <a:ext uri="{FF2B5EF4-FFF2-40B4-BE49-F238E27FC236}">
                  <a16:creationId xmlns:a16="http://schemas.microsoft.com/office/drawing/2014/main" id="{967F9191-F88E-8954-6508-4D702A03AFA2}"/>
                </a:ext>
              </a:extLst>
            </p:cNvPr>
            <p:cNvSpPr/>
            <p:nvPr/>
          </p:nvSpPr>
          <p:spPr>
            <a:xfrm rot="2700000">
              <a:off x="1468166" y="1813922"/>
              <a:ext cx="3710134" cy="3688744"/>
            </a:xfrm>
            <a:prstGeom prst="teardrop">
              <a:avLst>
                <a:gd name="adj" fmla="val 100000"/>
              </a:avLst>
            </a:prstGeom>
            <a:solidFill>
              <a:srgbClr val="4472C4"/>
            </a:solidFill>
            <a:ln>
              <a:solidFill>
                <a:srgbClr val="4472C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9" name="Freeform: Shape 38">
              <a:extLst>
                <a:ext uri="{FF2B5EF4-FFF2-40B4-BE49-F238E27FC236}">
                  <a16:creationId xmlns:a16="http://schemas.microsoft.com/office/drawing/2014/main" id="{22088C3C-19F6-A0D2-05A0-2BEADFE7D548}"/>
                </a:ext>
              </a:extLst>
            </p:cNvPr>
            <p:cNvSpPr/>
            <p:nvPr/>
          </p:nvSpPr>
          <p:spPr>
            <a:xfrm>
              <a:off x="1603262" y="1948975"/>
              <a:ext cx="3439943" cy="3459889"/>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EDF1F9"/>
            </a:solidFill>
            <a:ln>
              <a:solidFill>
                <a:srgbClr val="EDF1F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40" name="TextBox 39">
              <a:extLst>
                <a:ext uri="{FF2B5EF4-FFF2-40B4-BE49-F238E27FC236}">
                  <a16:creationId xmlns:a16="http://schemas.microsoft.com/office/drawing/2014/main" id="{AB75B0A0-AA72-222F-F690-C79F6A7B88DE}"/>
                </a:ext>
              </a:extLst>
            </p:cNvPr>
            <p:cNvSpPr txBox="1"/>
            <p:nvPr/>
          </p:nvSpPr>
          <p:spPr>
            <a:xfrm rot="16200000">
              <a:off x="1598089" y="2942765"/>
              <a:ext cx="3459890" cy="1433470"/>
            </a:xfrm>
            <a:prstGeom prst="rect">
              <a:avLst/>
            </a:prstGeom>
            <a:noFill/>
          </p:spPr>
          <p:txBody>
            <a:bodyPr wrap="square" rtlCol="0">
              <a:spAutoFit/>
            </a:bodyPr>
            <a:lstStyle/>
            <a:p>
              <a:pPr algn="ctr"/>
              <a:r>
                <a:rPr lang="nl-BE" sz="2800" b="1"/>
                <a:t>Dialoog- management</a:t>
              </a:r>
              <a:endParaRPr lang="en-GB" sz="2800" b="1"/>
            </a:p>
          </p:txBody>
        </p:sp>
      </p:grpSp>
      <p:grpSp>
        <p:nvGrpSpPr>
          <p:cNvPr id="44" name="Group 43">
            <a:extLst>
              <a:ext uri="{FF2B5EF4-FFF2-40B4-BE49-F238E27FC236}">
                <a16:creationId xmlns:a16="http://schemas.microsoft.com/office/drawing/2014/main" id="{508FD4EC-81DA-68F9-8186-10DE9ECE56B0}"/>
              </a:ext>
            </a:extLst>
          </p:cNvPr>
          <p:cNvGrpSpPr/>
          <p:nvPr/>
        </p:nvGrpSpPr>
        <p:grpSpPr>
          <a:xfrm>
            <a:off x="9246610" y="1102394"/>
            <a:ext cx="1885378" cy="1634400"/>
            <a:chOff x="15419494" y="2241582"/>
            <a:chExt cx="2277051" cy="1995298"/>
          </a:xfrm>
        </p:grpSpPr>
        <p:sp>
          <p:nvSpPr>
            <p:cNvPr id="45" name="Oval 44">
              <a:extLst>
                <a:ext uri="{FF2B5EF4-FFF2-40B4-BE49-F238E27FC236}">
                  <a16:creationId xmlns:a16="http://schemas.microsoft.com/office/drawing/2014/main" id="{57A7F31E-855D-75E4-3866-8EBAC9E82F95}"/>
                </a:ext>
              </a:extLst>
            </p:cNvPr>
            <p:cNvSpPr/>
            <p:nvPr/>
          </p:nvSpPr>
          <p:spPr>
            <a:xfrm>
              <a:off x="15582030" y="2241582"/>
              <a:ext cx="1973934" cy="1995298"/>
            </a:xfrm>
            <a:prstGeom prst="ellipse">
              <a:avLst/>
            </a:prstGeom>
            <a:solidFill>
              <a:srgbClr val="1B9E8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6" name="Freeform: Shape 45">
              <a:extLst>
                <a:ext uri="{FF2B5EF4-FFF2-40B4-BE49-F238E27FC236}">
                  <a16:creationId xmlns:a16="http://schemas.microsoft.com/office/drawing/2014/main" id="{6F57340B-5404-A833-19D5-76901A9C8FE0}"/>
                </a:ext>
              </a:extLst>
            </p:cNvPr>
            <p:cNvSpPr/>
            <p:nvPr/>
          </p:nvSpPr>
          <p:spPr>
            <a:xfrm>
              <a:off x="15683234" y="2344863"/>
              <a:ext cx="1771525" cy="1788736"/>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4" tIns="371742" rIns="371943"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47" name="TextBox 46">
              <a:extLst>
                <a:ext uri="{FF2B5EF4-FFF2-40B4-BE49-F238E27FC236}">
                  <a16:creationId xmlns:a16="http://schemas.microsoft.com/office/drawing/2014/main" id="{EA785087-E9B0-E09A-D76F-27625858AF22}"/>
                </a:ext>
              </a:extLst>
            </p:cNvPr>
            <p:cNvSpPr txBox="1"/>
            <p:nvPr/>
          </p:nvSpPr>
          <p:spPr>
            <a:xfrm>
              <a:off x="15419494" y="2824231"/>
              <a:ext cx="2277051" cy="939344"/>
            </a:xfrm>
            <a:prstGeom prst="rect">
              <a:avLst/>
            </a:prstGeom>
            <a:noFill/>
          </p:spPr>
          <p:txBody>
            <a:bodyPr wrap="square" rtlCol="0">
              <a:spAutoFit/>
            </a:bodyPr>
            <a:lstStyle/>
            <a:p>
              <a:pPr algn="ctr"/>
              <a:r>
                <a:rPr lang="nl-BE" sz="2200"/>
                <a:t>‘Menselijker’ maken</a:t>
              </a:r>
              <a:endParaRPr lang="en-GB" sz="2200"/>
            </a:p>
          </p:txBody>
        </p:sp>
      </p:grpSp>
      <p:pic>
        <p:nvPicPr>
          <p:cNvPr id="49" name="Picture 48" descr="A picture containing graphics, font, symbol, graphic design&#10;&#10;Description automatically generated">
            <a:extLst>
              <a:ext uri="{FF2B5EF4-FFF2-40B4-BE49-F238E27FC236}">
                <a16:creationId xmlns:a16="http://schemas.microsoft.com/office/drawing/2014/main" id="{5F450C35-086F-7865-F4A9-07B37429D44F}"/>
              </a:ext>
            </a:extLst>
          </p:cNvPr>
          <p:cNvPicPr>
            <a:picLocks noChangeAspect="1"/>
          </p:cNvPicPr>
          <p:nvPr/>
        </p:nvPicPr>
        <p:blipFill>
          <a:blip r:embed="rId4"/>
          <a:stretch>
            <a:fillRect/>
          </a:stretch>
        </p:blipFill>
        <p:spPr>
          <a:xfrm>
            <a:off x="0" y="6290671"/>
            <a:ext cx="736866" cy="534754"/>
          </a:xfrm>
          <a:prstGeom prst="rect">
            <a:avLst/>
          </a:prstGeom>
        </p:spPr>
      </p:pic>
      <p:sp>
        <p:nvSpPr>
          <p:cNvPr id="50" name="TextBox 49">
            <a:extLst>
              <a:ext uri="{FF2B5EF4-FFF2-40B4-BE49-F238E27FC236}">
                <a16:creationId xmlns:a16="http://schemas.microsoft.com/office/drawing/2014/main" id="{0F56C0D2-3B57-9994-DF6C-3514433483A9}"/>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79172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46C7F0-6628-B934-1C0F-86E0465A97ED}"/>
              </a:ext>
            </a:extLst>
          </p:cNvPr>
          <p:cNvPicPr>
            <a:picLocks noChangeAspect="1"/>
          </p:cNvPicPr>
          <p:nvPr/>
        </p:nvPicPr>
        <p:blipFill>
          <a:blip r:embed="rId3"/>
          <a:stretch>
            <a:fillRect/>
          </a:stretch>
        </p:blipFill>
        <p:spPr>
          <a:xfrm>
            <a:off x="3192257" y="2180834"/>
            <a:ext cx="6625627" cy="4539611"/>
          </a:xfrm>
          <a:prstGeom prst="rect">
            <a:avLst/>
          </a:prstGeom>
          <a:ln w="38100" cap="sq">
            <a:solidFill>
              <a:srgbClr val="4472C4"/>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1B5B6595-86B6-035C-67ED-910B7028C978}"/>
              </a:ext>
            </a:extLst>
          </p:cNvPr>
          <p:cNvSpPr txBox="1"/>
          <p:nvPr/>
        </p:nvSpPr>
        <p:spPr>
          <a:xfrm>
            <a:off x="846052" y="489589"/>
            <a:ext cx="4459874" cy="584775"/>
          </a:xfrm>
          <a:prstGeom prst="rect">
            <a:avLst/>
          </a:prstGeom>
          <a:noFill/>
        </p:spPr>
        <p:txBody>
          <a:bodyPr wrap="square" rtlCol="0">
            <a:spAutoFit/>
          </a:bodyPr>
          <a:lstStyle/>
          <a:p>
            <a:r>
              <a:rPr lang="nl-BE" sz="3200" b="1">
                <a:solidFill>
                  <a:srgbClr val="4472C4"/>
                </a:solidFill>
              </a:rPr>
              <a:t>Dialoogmanagement</a:t>
            </a:r>
            <a:endParaRPr lang="en-GB" sz="3200" b="1">
              <a:solidFill>
                <a:srgbClr val="4472C4"/>
              </a:solidFill>
            </a:endParaRPr>
          </a:p>
        </p:txBody>
      </p:sp>
      <p:grpSp>
        <p:nvGrpSpPr>
          <p:cNvPr id="18" name="Group 17">
            <a:extLst>
              <a:ext uri="{FF2B5EF4-FFF2-40B4-BE49-F238E27FC236}">
                <a16:creationId xmlns:a16="http://schemas.microsoft.com/office/drawing/2014/main" id="{192A7826-2EF7-C02D-1B55-74B9BC0821ED}"/>
              </a:ext>
            </a:extLst>
          </p:cNvPr>
          <p:cNvGrpSpPr/>
          <p:nvPr/>
        </p:nvGrpSpPr>
        <p:grpSpPr>
          <a:xfrm>
            <a:off x="9498928" y="2961728"/>
            <a:ext cx="1840833" cy="1120512"/>
            <a:chOff x="9486896" y="2937665"/>
            <a:chExt cx="1840833" cy="1120512"/>
          </a:xfrm>
        </p:grpSpPr>
        <p:sp>
          <p:nvSpPr>
            <p:cNvPr id="10" name="Callout: Double Bent Line with No Border 9">
              <a:extLst>
                <a:ext uri="{FF2B5EF4-FFF2-40B4-BE49-F238E27FC236}">
                  <a16:creationId xmlns:a16="http://schemas.microsoft.com/office/drawing/2014/main" id="{5454B884-44C9-7A6D-3404-301E3850195F}"/>
                </a:ext>
              </a:extLst>
            </p:cNvPr>
            <p:cNvSpPr/>
            <p:nvPr/>
          </p:nvSpPr>
          <p:spPr>
            <a:xfrm flipH="1" flipV="1">
              <a:off x="9486896" y="2937665"/>
              <a:ext cx="1840833" cy="1120512"/>
            </a:xfrm>
            <a:prstGeom prst="callout3">
              <a:avLst>
                <a:gd name="adj1" fmla="val 18750"/>
                <a:gd name="adj2" fmla="val -8333"/>
                <a:gd name="adj3" fmla="val 18750"/>
                <a:gd name="adj4" fmla="val -16667"/>
                <a:gd name="adj5" fmla="val 147246"/>
                <a:gd name="adj6" fmla="val -16668"/>
                <a:gd name="adj7" fmla="val 146327"/>
                <a:gd name="adj8" fmla="val 2777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ADC2A7B7-66F4-5765-6A74-63575105F4FC}"/>
                </a:ext>
              </a:extLst>
            </p:cNvPr>
            <p:cNvSpPr txBox="1"/>
            <p:nvPr/>
          </p:nvSpPr>
          <p:spPr>
            <a:xfrm>
              <a:off x="9601225" y="3082422"/>
              <a:ext cx="1612174" cy="830997"/>
            </a:xfrm>
            <a:prstGeom prst="rect">
              <a:avLst/>
            </a:prstGeom>
            <a:noFill/>
          </p:spPr>
          <p:txBody>
            <a:bodyPr wrap="square" rtlCol="0">
              <a:spAutoFit/>
            </a:bodyPr>
            <a:lstStyle/>
            <a:p>
              <a:pPr algn="ctr"/>
              <a:r>
                <a:rPr lang="nl-BE" sz="2400">
                  <a:solidFill>
                    <a:schemeClr val="bg1"/>
                  </a:solidFill>
                </a:rPr>
                <a:t>Wat is de INTENTIE?</a:t>
              </a:r>
              <a:endParaRPr lang="en-GB" sz="2400">
                <a:solidFill>
                  <a:schemeClr val="bg1"/>
                </a:solidFill>
              </a:endParaRPr>
            </a:p>
          </p:txBody>
        </p:sp>
      </p:grpSp>
      <p:sp>
        <p:nvSpPr>
          <p:cNvPr id="13" name="TextBox 12">
            <a:extLst>
              <a:ext uri="{FF2B5EF4-FFF2-40B4-BE49-F238E27FC236}">
                <a16:creationId xmlns:a16="http://schemas.microsoft.com/office/drawing/2014/main" id="{A4F57391-4DD8-62EE-D929-3F362C0D1650}"/>
              </a:ext>
            </a:extLst>
          </p:cNvPr>
          <p:cNvSpPr txBox="1"/>
          <p:nvPr/>
        </p:nvSpPr>
        <p:spPr>
          <a:xfrm>
            <a:off x="5554577" y="1178503"/>
            <a:ext cx="1900989" cy="369332"/>
          </a:xfrm>
          <a:prstGeom prst="rect">
            <a:avLst/>
          </a:prstGeom>
          <a:noFill/>
        </p:spPr>
        <p:txBody>
          <a:bodyPr wrap="square" rtlCol="0">
            <a:spAutoFit/>
          </a:bodyPr>
          <a:lstStyle/>
          <a:p>
            <a:r>
              <a:rPr lang="nl-BE" i="1"/>
              <a:t>Chatgeschiedenis</a:t>
            </a:r>
            <a:endParaRPr lang="en-GB" i="1"/>
          </a:p>
        </p:txBody>
      </p:sp>
      <p:grpSp>
        <p:nvGrpSpPr>
          <p:cNvPr id="19" name="Group 18">
            <a:extLst>
              <a:ext uri="{FF2B5EF4-FFF2-40B4-BE49-F238E27FC236}">
                <a16:creationId xmlns:a16="http://schemas.microsoft.com/office/drawing/2014/main" id="{18676FDB-9716-69C1-2EA2-6A3898ED2D7C}"/>
              </a:ext>
            </a:extLst>
          </p:cNvPr>
          <p:cNvGrpSpPr/>
          <p:nvPr/>
        </p:nvGrpSpPr>
        <p:grpSpPr>
          <a:xfrm>
            <a:off x="990658" y="4883435"/>
            <a:ext cx="1840833" cy="1120512"/>
            <a:chOff x="990658" y="4883435"/>
            <a:chExt cx="1840833" cy="1120512"/>
          </a:xfrm>
        </p:grpSpPr>
        <p:sp>
          <p:nvSpPr>
            <p:cNvPr id="12" name="Callout: Double Bent Line with No Border 11">
              <a:extLst>
                <a:ext uri="{FF2B5EF4-FFF2-40B4-BE49-F238E27FC236}">
                  <a16:creationId xmlns:a16="http://schemas.microsoft.com/office/drawing/2014/main" id="{0F349477-D39E-D8A5-91F6-BA3256CB0AEB}"/>
                </a:ext>
              </a:extLst>
            </p:cNvPr>
            <p:cNvSpPr/>
            <p:nvPr/>
          </p:nvSpPr>
          <p:spPr>
            <a:xfrm rot="10800000" flipH="1" flipV="1">
              <a:off x="990658" y="4883435"/>
              <a:ext cx="1840833" cy="1120512"/>
            </a:xfrm>
            <a:prstGeom prst="callout3">
              <a:avLst>
                <a:gd name="adj1" fmla="val 18750"/>
                <a:gd name="adj2" fmla="val -8333"/>
                <a:gd name="adj3" fmla="val 18750"/>
                <a:gd name="adj4" fmla="val -16667"/>
                <a:gd name="adj5" fmla="val -313395"/>
                <a:gd name="adj6" fmla="val -16668"/>
                <a:gd name="adj7" fmla="val -313242"/>
                <a:gd name="adj8" fmla="val 24837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CC7F9F2-1570-9CA9-0EFF-F83915B1075E}"/>
                </a:ext>
              </a:extLst>
            </p:cNvPr>
            <p:cNvSpPr txBox="1"/>
            <p:nvPr/>
          </p:nvSpPr>
          <p:spPr>
            <a:xfrm>
              <a:off x="1104988" y="5028192"/>
              <a:ext cx="1612174" cy="830997"/>
            </a:xfrm>
            <a:prstGeom prst="rect">
              <a:avLst/>
            </a:prstGeom>
            <a:noFill/>
          </p:spPr>
          <p:txBody>
            <a:bodyPr wrap="square" rtlCol="0">
              <a:spAutoFit/>
            </a:bodyPr>
            <a:lstStyle/>
            <a:p>
              <a:pPr algn="ctr"/>
              <a:r>
                <a:rPr lang="nl-BE" sz="2400">
                  <a:solidFill>
                    <a:schemeClr val="bg1"/>
                  </a:solidFill>
                </a:rPr>
                <a:t>Wat is de CONTEXT?</a:t>
              </a:r>
              <a:endParaRPr lang="en-GB" sz="2400">
                <a:solidFill>
                  <a:schemeClr val="bg1"/>
                </a:solidFill>
              </a:endParaRPr>
            </a:p>
          </p:txBody>
        </p:sp>
      </p:grpSp>
      <p:pic>
        <p:nvPicPr>
          <p:cNvPr id="21" name="Picture 20">
            <a:extLst>
              <a:ext uri="{FF2B5EF4-FFF2-40B4-BE49-F238E27FC236}">
                <a16:creationId xmlns:a16="http://schemas.microsoft.com/office/drawing/2014/main" id="{9BBE030D-EF67-5D46-28AF-A431F51D1FFE}"/>
              </a:ext>
            </a:extLst>
          </p:cNvPr>
          <p:cNvPicPr>
            <a:picLocks noChangeAspect="1"/>
          </p:cNvPicPr>
          <p:nvPr/>
        </p:nvPicPr>
        <p:blipFill rotWithShape="1">
          <a:blip r:embed="rId4"/>
          <a:srcRect t="-9879" b="9879"/>
          <a:stretch/>
        </p:blipFill>
        <p:spPr>
          <a:xfrm>
            <a:off x="3192257" y="1543959"/>
            <a:ext cx="6625627" cy="493014"/>
          </a:xfrm>
          <a:prstGeom prst="rect">
            <a:avLst/>
          </a:prstGeom>
          <a:ln w="38100" cap="sq">
            <a:solidFill>
              <a:srgbClr val="4472C4"/>
            </a:solidFill>
            <a:prstDash val="solid"/>
            <a:miter lim="800000"/>
          </a:ln>
          <a:effectLst>
            <a:outerShdw blurRad="50800" dist="38100" dir="2700000" algn="tl" rotWithShape="0">
              <a:srgbClr val="000000">
                <a:alpha val="43000"/>
              </a:srgbClr>
            </a:outerShdw>
          </a:effectLst>
        </p:spPr>
      </p:pic>
      <p:pic>
        <p:nvPicPr>
          <p:cNvPr id="2" name="Picture 1" descr="A picture containing graphics, font, symbol, graphic design&#10;&#10;Description automatically generated">
            <a:extLst>
              <a:ext uri="{FF2B5EF4-FFF2-40B4-BE49-F238E27FC236}">
                <a16:creationId xmlns:a16="http://schemas.microsoft.com/office/drawing/2014/main" id="{10788E1B-EFE9-37CE-9F3A-E395C100A3F9}"/>
              </a:ext>
            </a:extLst>
          </p:cNvPr>
          <p:cNvPicPr>
            <a:picLocks noChangeAspect="1"/>
          </p:cNvPicPr>
          <p:nvPr/>
        </p:nvPicPr>
        <p:blipFill>
          <a:blip r:embed="rId5"/>
          <a:stretch>
            <a:fillRect/>
          </a:stretch>
        </p:blipFill>
        <p:spPr>
          <a:xfrm>
            <a:off x="0" y="6290671"/>
            <a:ext cx="736866" cy="534754"/>
          </a:xfrm>
          <a:prstGeom prst="rect">
            <a:avLst/>
          </a:prstGeom>
        </p:spPr>
      </p:pic>
      <p:sp>
        <p:nvSpPr>
          <p:cNvPr id="3" name="TextBox 2">
            <a:extLst>
              <a:ext uri="{FF2B5EF4-FFF2-40B4-BE49-F238E27FC236}">
                <a16:creationId xmlns:a16="http://schemas.microsoft.com/office/drawing/2014/main" id="{A37509CE-245D-A78C-FADA-F3501625A9AC}"/>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83016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Arrow Connector 38">
            <a:extLst>
              <a:ext uri="{FF2B5EF4-FFF2-40B4-BE49-F238E27FC236}">
                <a16:creationId xmlns:a16="http://schemas.microsoft.com/office/drawing/2014/main" id="{488F18E0-DF31-003C-CD91-7B83749A6B8B}"/>
              </a:ext>
            </a:extLst>
          </p:cNvPr>
          <p:cNvCxnSpPr>
            <a:cxnSpLocks/>
          </p:cNvCxnSpPr>
          <p:nvPr/>
        </p:nvCxnSpPr>
        <p:spPr>
          <a:xfrm flipH="1">
            <a:off x="10776098" y="4375298"/>
            <a:ext cx="505046" cy="1186029"/>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0D1BD360-0024-9D67-00A1-EF43D7EF30C1}"/>
              </a:ext>
            </a:extLst>
          </p:cNvPr>
          <p:cNvCxnSpPr>
            <a:cxnSpLocks/>
          </p:cNvCxnSpPr>
          <p:nvPr/>
        </p:nvCxnSpPr>
        <p:spPr>
          <a:xfrm>
            <a:off x="10207256" y="2668980"/>
            <a:ext cx="430618" cy="706857"/>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3416D042-945A-9554-3E73-EFACB8E55D6B}"/>
              </a:ext>
            </a:extLst>
          </p:cNvPr>
          <p:cNvCxnSpPr>
            <a:cxnSpLocks/>
          </p:cNvCxnSpPr>
          <p:nvPr/>
        </p:nvCxnSpPr>
        <p:spPr>
          <a:xfrm flipH="1" flipV="1">
            <a:off x="5507665" y="5821823"/>
            <a:ext cx="1807535" cy="573661"/>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Cloud 9">
            <a:extLst>
              <a:ext uri="{FF2B5EF4-FFF2-40B4-BE49-F238E27FC236}">
                <a16:creationId xmlns:a16="http://schemas.microsoft.com/office/drawing/2014/main" id="{268F38C3-CC9D-5B15-8449-03C63E7DCB2E}"/>
              </a:ext>
            </a:extLst>
          </p:cNvPr>
          <p:cNvSpPr/>
          <p:nvPr/>
        </p:nvSpPr>
        <p:spPr>
          <a:xfrm rot="16200000">
            <a:off x="-1004935" y="2331226"/>
            <a:ext cx="4473546" cy="2507648"/>
          </a:xfrm>
          <a:prstGeom prst="cloud">
            <a:avLst/>
          </a:prstGeom>
          <a:solidFill>
            <a:srgbClr val="CDD9EF"/>
          </a:solidFill>
          <a:ln>
            <a:solidFill>
              <a:srgbClr val="CDD9E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9D85D0A7-9892-B359-BE79-0B143D9F7FAF}"/>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grpSp>
        <p:nvGrpSpPr>
          <p:cNvPr id="8" name="Group 7">
            <a:extLst>
              <a:ext uri="{FF2B5EF4-FFF2-40B4-BE49-F238E27FC236}">
                <a16:creationId xmlns:a16="http://schemas.microsoft.com/office/drawing/2014/main" id="{0B0BBE3B-ADAD-5D19-32F1-B5FB37E8238C}"/>
              </a:ext>
            </a:extLst>
          </p:cNvPr>
          <p:cNvGrpSpPr/>
          <p:nvPr/>
        </p:nvGrpSpPr>
        <p:grpSpPr>
          <a:xfrm>
            <a:off x="415552" y="2363979"/>
            <a:ext cx="1308248" cy="2426043"/>
            <a:chOff x="416597" y="2034746"/>
            <a:chExt cx="2137133" cy="2426043"/>
          </a:xfrm>
        </p:grpSpPr>
        <p:sp>
          <p:nvSpPr>
            <p:cNvPr id="2" name="Rectangle: Rounded Corners 1">
              <a:extLst>
                <a:ext uri="{FF2B5EF4-FFF2-40B4-BE49-F238E27FC236}">
                  <a16:creationId xmlns:a16="http://schemas.microsoft.com/office/drawing/2014/main" id="{2598204A-B3DE-FF23-CF8D-B1C0309D3304}"/>
                </a:ext>
              </a:extLst>
            </p:cNvPr>
            <p:cNvSpPr/>
            <p:nvPr/>
          </p:nvSpPr>
          <p:spPr>
            <a:xfrm>
              <a:off x="416597" y="2034746"/>
              <a:ext cx="2137133"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fietsband</a:t>
              </a:r>
              <a:endParaRPr lang="en-GB" sz="1400">
                <a:solidFill>
                  <a:schemeClr val="tx1">
                    <a:lumMod val="50000"/>
                  </a:schemeClr>
                </a:solidFill>
              </a:endParaRPr>
            </a:p>
          </p:txBody>
        </p:sp>
        <p:sp>
          <p:nvSpPr>
            <p:cNvPr id="3" name="Rectangle: Rounded Corners 2">
              <a:extLst>
                <a:ext uri="{FF2B5EF4-FFF2-40B4-BE49-F238E27FC236}">
                  <a16:creationId xmlns:a16="http://schemas.microsoft.com/office/drawing/2014/main" id="{A599E1A7-A068-844D-F50B-5A1B3A24B4DF}"/>
                </a:ext>
              </a:extLst>
            </p:cNvPr>
            <p:cNvSpPr/>
            <p:nvPr/>
          </p:nvSpPr>
          <p:spPr>
            <a:xfrm>
              <a:off x="790832" y="2963562"/>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hoe</a:t>
              </a:r>
              <a:endParaRPr lang="en-GB" sz="1400">
                <a:solidFill>
                  <a:schemeClr val="tx1">
                    <a:lumMod val="50000"/>
                  </a:schemeClr>
                </a:solidFill>
              </a:endParaRPr>
            </a:p>
          </p:txBody>
        </p:sp>
        <p:sp>
          <p:nvSpPr>
            <p:cNvPr id="4" name="Rectangle: Rounded Corners 3">
              <a:extLst>
                <a:ext uri="{FF2B5EF4-FFF2-40B4-BE49-F238E27FC236}">
                  <a16:creationId xmlns:a16="http://schemas.microsoft.com/office/drawing/2014/main" id="{1909F63F-BBFB-3EBC-8044-45B5EB99D440}"/>
                </a:ext>
              </a:extLst>
            </p:cNvPr>
            <p:cNvSpPr/>
            <p:nvPr/>
          </p:nvSpPr>
          <p:spPr>
            <a:xfrm>
              <a:off x="416597" y="3892378"/>
              <a:ext cx="2137131"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herstellen</a:t>
              </a:r>
              <a:endParaRPr lang="en-GB" sz="1400">
                <a:solidFill>
                  <a:schemeClr val="tx1">
                    <a:lumMod val="50000"/>
                  </a:schemeClr>
                </a:solidFill>
              </a:endParaRPr>
            </a:p>
          </p:txBody>
        </p:sp>
      </p:grpSp>
      <p:cxnSp>
        <p:nvCxnSpPr>
          <p:cNvPr id="12" name="Straight Arrow Connector 11">
            <a:extLst>
              <a:ext uri="{FF2B5EF4-FFF2-40B4-BE49-F238E27FC236}">
                <a16:creationId xmlns:a16="http://schemas.microsoft.com/office/drawing/2014/main" id="{D585ACE4-4E53-A4D6-8959-5256B653375D}"/>
              </a:ext>
            </a:extLst>
          </p:cNvPr>
          <p:cNvCxnSpPr>
            <a:cxnSpLocks/>
            <a:stCxn id="2" idx="3"/>
          </p:cNvCxnSpPr>
          <p:nvPr/>
        </p:nvCxnSpPr>
        <p:spPr>
          <a:xfrm>
            <a:off x="1723800" y="2648185"/>
            <a:ext cx="861954" cy="582304"/>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477515D-5283-6CAF-23D0-B9C8F7F52F64}"/>
              </a:ext>
            </a:extLst>
          </p:cNvPr>
          <p:cNvCxnSpPr>
            <a:cxnSpLocks/>
            <a:stCxn id="3" idx="3"/>
          </p:cNvCxnSpPr>
          <p:nvPr/>
        </p:nvCxnSpPr>
        <p:spPr>
          <a:xfrm>
            <a:off x="1723799" y="3577001"/>
            <a:ext cx="861955" cy="0"/>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16B9C7A1-89CA-8C6A-8B0A-F8648F02222B}"/>
              </a:ext>
            </a:extLst>
          </p:cNvPr>
          <p:cNvCxnSpPr>
            <a:cxnSpLocks/>
            <a:stCxn id="4" idx="3"/>
          </p:cNvCxnSpPr>
          <p:nvPr/>
        </p:nvCxnSpPr>
        <p:spPr>
          <a:xfrm flipV="1">
            <a:off x="1723799" y="3930103"/>
            <a:ext cx="861955" cy="575714"/>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66" name="Group 65">
            <a:extLst>
              <a:ext uri="{FF2B5EF4-FFF2-40B4-BE49-F238E27FC236}">
                <a16:creationId xmlns:a16="http://schemas.microsoft.com/office/drawing/2014/main" id="{199B20DC-3B93-9ECE-D137-DAAB69E77B2A}"/>
              </a:ext>
            </a:extLst>
          </p:cNvPr>
          <p:cNvGrpSpPr/>
          <p:nvPr/>
        </p:nvGrpSpPr>
        <p:grpSpPr>
          <a:xfrm>
            <a:off x="9298761" y="3427753"/>
            <a:ext cx="2751438" cy="1129645"/>
            <a:chOff x="9449832" y="3057762"/>
            <a:chExt cx="2751438" cy="1129645"/>
          </a:xfrm>
        </p:grpSpPr>
        <p:sp>
          <p:nvSpPr>
            <p:cNvPr id="29" name="Rectangle: Rounded Corners 28">
              <a:extLst>
                <a:ext uri="{FF2B5EF4-FFF2-40B4-BE49-F238E27FC236}">
                  <a16:creationId xmlns:a16="http://schemas.microsoft.com/office/drawing/2014/main" id="{3B476FA9-7A3B-DEA5-CE95-8089B8B5D703}"/>
                </a:ext>
              </a:extLst>
            </p:cNvPr>
            <p:cNvSpPr/>
            <p:nvPr/>
          </p:nvSpPr>
          <p:spPr>
            <a:xfrm>
              <a:off x="9449832" y="3057762"/>
              <a:ext cx="2751438" cy="1129645"/>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8" name="TextBox 27">
              <a:extLst>
                <a:ext uri="{FF2B5EF4-FFF2-40B4-BE49-F238E27FC236}">
                  <a16:creationId xmlns:a16="http://schemas.microsoft.com/office/drawing/2014/main" id="{9B83BCC3-768B-E3CD-50B9-C2EFBC5DAF02}"/>
                </a:ext>
              </a:extLst>
            </p:cNvPr>
            <p:cNvSpPr txBox="1"/>
            <p:nvPr/>
          </p:nvSpPr>
          <p:spPr>
            <a:xfrm>
              <a:off x="9547488" y="3416209"/>
              <a:ext cx="2556125" cy="369332"/>
            </a:xfrm>
            <a:prstGeom prst="rect">
              <a:avLst/>
            </a:prstGeom>
            <a:noFill/>
          </p:spPr>
          <p:txBody>
            <a:bodyPr wrap="square" rtlCol="0">
              <a:spAutoFit/>
            </a:bodyPr>
            <a:lstStyle/>
            <a:p>
              <a:pPr algn="ctr"/>
              <a:r>
                <a:rPr lang="nl-BE"/>
                <a:t>Goed zo! Beloning!</a:t>
              </a:r>
              <a:endParaRPr lang="en-GB"/>
            </a:p>
          </p:txBody>
        </p:sp>
      </p:grpSp>
      <p:sp>
        <p:nvSpPr>
          <p:cNvPr id="30" name="TextBox 29">
            <a:extLst>
              <a:ext uri="{FF2B5EF4-FFF2-40B4-BE49-F238E27FC236}">
                <a16:creationId xmlns:a16="http://schemas.microsoft.com/office/drawing/2014/main" id="{F41A65D7-38E5-12B9-C37A-4EC5E4C7B502}"/>
              </a:ext>
            </a:extLst>
          </p:cNvPr>
          <p:cNvSpPr txBox="1"/>
          <p:nvPr/>
        </p:nvSpPr>
        <p:spPr>
          <a:xfrm>
            <a:off x="7238193" y="5582105"/>
            <a:ext cx="3929450" cy="923330"/>
          </a:xfrm>
          <a:prstGeom prst="rect">
            <a:avLst/>
          </a:prstGeom>
          <a:solidFill>
            <a:srgbClr val="F09006"/>
          </a:solidFill>
        </p:spPr>
        <p:txBody>
          <a:bodyPr wrap="square" rtlCol="0">
            <a:spAutoFit/>
          </a:bodyPr>
          <a:lstStyle/>
          <a:p>
            <a:pPr algn="ctr"/>
            <a:r>
              <a:rPr lang="nl-BE" b="1">
                <a:solidFill>
                  <a:schemeClr val="bg1"/>
                </a:solidFill>
              </a:rPr>
              <a:t>De waarden in het neuraal netwerk updaten om het volgende keer terug goed te doen</a:t>
            </a:r>
            <a:endParaRPr lang="en-GB" b="1">
              <a:solidFill>
                <a:schemeClr val="bg1"/>
              </a:solidFill>
            </a:endParaRPr>
          </a:p>
        </p:txBody>
      </p:sp>
      <p:cxnSp>
        <p:nvCxnSpPr>
          <p:cNvPr id="35" name="Straight Arrow Connector 34">
            <a:extLst>
              <a:ext uri="{FF2B5EF4-FFF2-40B4-BE49-F238E27FC236}">
                <a16:creationId xmlns:a16="http://schemas.microsoft.com/office/drawing/2014/main" id="{4ECEF81B-18AD-3807-FF37-A5FF1E8778B0}"/>
              </a:ext>
            </a:extLst>
          </p:cNvPr>
          <p:cNvCxnSpPr>
            <a:cxnSpLocks/>
            <a:stCxn id="15" idx="3"/>
          </p:cNvCxnSpPr>
          <p:nvPr/>
        </p:nvCxnSpPr>
        <p:spPr>
          <a:xfrm flipV="1">
            <a:off x="6834591" y="2801679"/>
            <a:ext cx="1240837" cy="1037371"/>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0D8B3CA4-F813-44AC-54A7-8A5F54B7AB38}"/>
              </a:ext>
            </a:extLst>
          </p:cNvPr>
          <p:cNvSpPr txBox="1"/>
          <p:nvPr/>
        </p:nvSpPr>
        <p:spPr>
          <a:xfrm>
            <a:off x="7198959" y="1008690"/>
            <a:ext cx="4297584" cy="1754326"/>
          </a:xfrm>
          <a:prstGeom prst="rect">
            <a:avLst/>
          </a:prstGeom>
          <a:solidFill>
            <a:srgbClr val="F09006"/>
          </a:solidFill>
          <a:ln>
            <a:solidFill>
              <a:srgbClr val="FFFFFF"/>
            </a:solidFill>
          </a:ln>
        </p:spPr>
        <p:txBody>
          <a:bodyPr wrap="square" rtlCol="0">
            <a:spAutoFit/>
          </a:bodyPr>
          <a:lstStyle/>
          <a:p>
            <a:pPr algn="ctr"/>
            <a:r>
              <a:rPr lang="nl-NL" b="1" dirty="0">
                <a:solidFill>
                  <a:schemeClr val="bg1"/>
                </a:solidFill>
              </a:rPr>
              <a:t>"Verwijder het wiel, zoek en markeer het lek, ruw het gebied op, breng lijm aan en plak de pleister op het lek. Laat het drogen, plaats de binnenband in de 16” ETRTO = maat 47-305 en pomp de band op. Controleer op lekken." </a:t>
            </a:r>
            <a:endParaRPr lang="en-GB" b="1" dirty="0">
              <a:solidFill>
                <a:schemeClr val="bg1"/>
              </a:solidFill>
            </a:endParaRPr>
          </a:p>
        </p:txBody>
      </p:sp>
      <p:grpSp>
        <p:nvGrpSpPr>
          <p:cNvPr id="14" name="Group 13">
            <a:extLst>
              <a:ext uri="{FF2B5EF4-FFF2-40B4-BE49-F238E27FC236}">
                <a16:creationId xmlns:a16="http://schemas.microsoft.com/office/drawing/2014/main" id="{E1554887-0213-B999-8A14-1AC71D916914}"/>
              </a:ext>
            </a:extLst>
          </p:cNvPr>
          <p:cNvGrpSpPr/>
          <p:nvPr/>
        </p:nvGrpSpPr>
        <p:grpSpPr>
          <a:xfrm>
            <a:off x="2696587" y="1924010"/>
            <a:ext cx="4138004" cy="3830080"/>
            <a:chOff x="2326629" y="1297353"/>
            <a:chExt cx="6411854" cy="5359321"/>
          </a:xfrm>
        </p:grpSpPr>
        <p:sp>
          <p:nvSpPr>
            <p:cNvPr id="15" name="Rectangle: Rounded Corners 14">
              <a:extLst>
                <a:ext uri="{FF2B5EF4-FFF2-40B4-BE49-F238E27FC236}">
                  <a16:creationId xmlns:a16="http://schemas.microsoft.com/office/drawing/2014/main" id="{35B05EE5-29AD-33D6-3451-27B23AD191DE}"/>
                </a:ext>
              </a:extLst>
            </p:cNvPr>
            <p:cNvSpPr/>
            <p:nvPr/>
          </p:nvSpPr>
          <p:spPr>
            <a:xfrm>
              <a:off x="2326629" y="1297353"/>
              <a:ext cx="6411854"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D457BBA5-93A8-67CE-1C61-FBD61C3A2EB4}"/>
                </a:ext>
              </a:extLst>
            </p:cNvPr>
            <p:cNvSpPr/>
            <p:nvPr/>
          </p:nvSpPr>
          <p:spPr>
            <a:xfrm>
              <a:off x="7892605"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B0DD637-528D-3134-A221-1F27EE229EE5}"/>
                </a:ext>
              </a:extLst>
            </p:cNvPr>
            <p:cNvSpPr/>
            <p:nvPr/>
          </p:nvSpPr>
          <p:spPr>
            <a:xfrm>
              <a:off x="6240439"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9698154D-F6D7-7798-CA1F-0E6749636DE7}"/>
                </a:ext>
              </a:extLst>
            </p:cNvPr>
            <p:cNvSpPr/>
            <p:nvPr/>
          </p:nvSpPr>
          <p:spPr>
            <a:xfrm>
              <a:off x="4614485" y="1484875"/>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179B9B2C-D5AA-70FA-16DA-3439602DC314}"/>
                </a:ext>
              </a:extLst>
            </p:cNvPr>
            <p:cNvSpPr/>
            <p:nvPr/>
          </p:nvSpPr>
          <p:spPr>
            <a:xfrm>
              <a:off x="3006591" y="1484874"/>
              <a:ext cx="216887"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2C1ABC5-96DE-542E-3042-A8664DB2CB29}"/>
                </a:ext>
              </a:extLst>
            </p:cNvPr>
            <p:cNvSpPr/>
            <p:nvPr/>
          </p:nvSpPr>
          <p:spPr>
            <a:xfrm>
              <a:off x="3018902" y="1591557"/>
              <a:ext cx="187890" cy="187890"/>
            </a:xfrm>
            <a:prstGeom prst="ellipse">
              <a:avLst/>
            </a:prstGeom>
            <a:solidFill>
              <a:srgbClr val="FFCD2F"/>
            </a:solidFill>
            <a:ln w="9525">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84AF82B-EBD6-2BAC-A755-ACDC545486D7}"/>
                </a:ext>
              </a:extLst>
            </p:cNvPr>
            <p:cNvSpPr/>
            <p:nvPr/>
          </p:nvSpPr>
          <p:spPr>
            <a:xfrm>
              <a:off x="3017483"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35E5E8C-9550-D912-2B83-656D805E324F}"/>
                </a:ext>
              </a:extLst>
            </p:cNvPr>
            <p:cNvSpPr/>
            <p:nvPr/>
          </p:nvSpPr>
          <p:spPr>
            <a:xfrm>
              <a:off x="3017483"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2BFCA3-3383-ACB6-303F-4990EBF6CD6F}"/>
                </a:ext>
              </a:extLst>
            </p:cNvPr>
            <p:cNvSpPr/>
            <p:nvPr/>
          </p:nvSpPr>
          <p:spPr>
            <a:xfrm>
              <a:off x="3017483"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EC23844-161D-E6F8-7E8D-1AA4FA9AC8E2}"/>
                </a:ext>
              </a:extLst>
            </p:cNvPr>
            <p:cNvSpPr/>
            <p:nvPr/>
          </p:nvSpPr>
          <p:spPr>
            <a:xfrm>
              <a:off x="4636384"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BEEBE580-496A-B227-DB1B-A35FD0F85831}"/>
                </a:ext>
              </a:extLst>
            </p:cNvPr>
            <p:cNvSpPr/>
            <p:nvPr/>
          </p:nvSpPr>
          <p:spPr>
            <a:xfrm>
              <a:off x="4621060"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2E9F9684-83AA-E0B4-BDA6-4210037BF95E}"/>
                </a:ext>
              </a:extLst>
            </p:cNvPr>
            <p:cNvSpPr/>
            <p:nvPr/>
          </p:nvSpPr>
          <p:spPr>
            <a:xfrm>
              <a:off x="4621060"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99C0BA5-3CC0-EC79-2E0D-9C3CDF1087E9}"/>
                </a:ext>
              </a:extLst>
            </p:cNvPr>
            <p:cNvSpPr/>
            <p:nvPr/>
          </p:nvSpPr>
          <p:spPr>
            <a:xfrm>
              <a:off x="4631074" y="362159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715131F1-3834-5F98-C3D7-E7B3D8834DD0}"/>
                </a:ext>
              </a:extLst>
            </p:cNvPr>
            <p:cNvSpPr/>
            <p:nvPr/>
          </p:nvSpPr>
          <p:spPr>
            <a:xfrm>
              <a:off x="4633003" y="430672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D8A61929-1B50-F857-0AB8-FCD286D9608C}"/>
                </a:ext>
              </a:extLst>
            </p:cNvPr>
            <p:cNvSpPr/>
            <p:nvPr/>
          </p:nvSpPr>
          <p:spPr>
            <a:xfrm>
              <a:off x="4621060"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E248C19-BF9F-10D3-D38E-9ED0511A52A7}"/>
                </a:ext>
              </a:extLst>
            </p:cNvPr>
            <p:cNvSpPr/>
            <p:nvPr/>
          </p:nvSpPr>
          <p:spPr>
            <a:xfrm>
              <a:off x="6263051" y="159155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A465A0A0-8A03-1D0B-35FE-ECB0AA3A94A6}"/>
                </a:ext>
              </a:extLst>
            </p:cNvPr>
            <p:cNvSpPr/>
            <p:nvPr/>
          </p:nvSpPr>
          <p:spPr>
            <a:xfrm>
              <a:off x="6258592" y="223660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B2A1487C-FE07-9DC6-29BF-26B6F6AA427D}"/>
                </a:ext>
              </a:extLst>
            </p:cNvPr>
            <p:cNvSpPr/>
            <p:nvPr/>
          </p:nvSpPr>
          <p:spPr>
            <a:xfrm>
              <a:off x="6257794"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E1D887E-6DFB-B993-2AD4-24E57E534271}"/>
                </a:ext>
              </a:extLst>
            </p:cNvPr>
            <p:cNvSpPr/>
            <p:nvPr/>
          </p:nvSpPr>
          <p:spPr>
            <a:xfrm>
              <a:off x="6257794"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EDF27A23-6EC0-AD66-DF67-A3B06D0495A1}"/>
                </a:ext>
              </a:extLst>
            </p:cNvPr>
            <p:cNvSpPr/>
            <p:nvPr/>
          </p:nvSpPr>
          <p:spPr>
            <a:xfrm>
              <a:off x="6257794"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505964D8-C789-15D8-2F89-E0294C71E9BF}"/>
                </a:ext>
              </a:extLst>
            </p:cNvPr>
            <p:cNvSpPr/>
            <p:nvPr/>
          </p:nvSpPr>
          <p:spPr>
            <a:xfrm>
              <a:off x="7913317"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488E9C1-0E9C-970B-445A-BF9292087F29}"/>
                </a:ext>
              </a:extLst>
            </p:cNvPr>
            <p:cNvSpPr/>
            <p:nvPr/>
          </p:nvSpPr>
          <p:spPr>
            <a:xfrm>
              <a:off x="7913317"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41E63E86-63D3-4D87-BA28-27A971CAA217}"/>
                </a:ext>
              </a:extLst>
            </p:cNvPr>
            <p:cNvSpPr/>
            <p:nvPr/>
          </p:nvSpPr>
          <p:spPr>
            <a:xfrm>
              <a:off x="7913317"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549D10D-E8AB-8D2F-8411-4B4EDBE5E87F}"/>
                </a:ext>
              </a:extLst>
            </p:cNvPr>
            <p:cNvSpPr/>
            <p:nvPr/>
          </p:nvSpPr>
          <p:spPr>
            <a:xfrm>
              <a:off x="7913317"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BF03BFC2-9E00-E746-8315-0710BCC3BC7F}"/>
                </a:ext>
              </a:extLst>
            </p:cNvPr>
            <p:cNvSpPr/>
            <p:nvPr/>
          </p:nvSpPr>
          <p:spPr>
            <a:xfrm>
              <a:off x="7913317"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30083C21-B719-3A53-F6AF-91156D402C47}"/>
                </a:ext>
              </a:extLst>
            </p:cNvPr>
            <p:cNvSpPr/>
            <p:nvPr/>
          </p:nvSpPr>
          <p:spPr>
            <a:xfrm>
              <a:off x="7913317"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C7FD391-4EF4-441B-BB68-9D40F9014DEE}"/>
                </a:ext>
              </a:extLst>
            </p:cNvPr>
            <p:cNvCxnSpPr>
              <a:cxnSpLocks/>
              <a:stCxn id="21" idx="6"/>
              <a:endCxn id="27" idx="2"/>
            </p:cNvCxnSpPr>
            <p:nvPr/>
          </p:nvCxnSpPr>
          <p:spPr>
            <a:xfrm flipV="1">
              <a:off x="3206792" y="1661643"/>
              <a:ext cx="1429592"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E422257-3581-7D7D-B2C4-945EFEC2270F}"/>
                </a:ext>
              </a:extLst>
            </p:cNvPr>
            <p:cNvCxnSpPr>
              <a:cxnSpLocks/>
              <a:stCxn id="21" idx="6"/>
              <a:endCxn id="32" idx="2"/>
            </p:cNvCxnSpPr>
            <p:nvPr/>
          </p:nvCxnSpPr>
          <p:spPr>
            <a:xfrm>
              <a:off x="3206792" y="1685502"/>
              <a:ext cx="1414268"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F8FC39E-6C05-3684-724F-D542D2701465}"/>
                </a:ext>
              </a:extLst>
            </p:cNvPr>
            <p:cNvCxnSpPr>
              <a:cxnSpLocks/>
              <a:stCxn id="21" idx="6"/>
              <a:endCxn id="33" idx="2"/>
            </p:cNvCxnSpPr>
            <p:nvPr/>
          </p:nvCxnSpPr>
          <p:spPr>
            <a:xfrm>
              <a:off x="3206792" y="1685502"/>
              <a:ext cx="1414268" cy="13460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3779455-3E6A-7CC3-B107-B439A572B09B}"/>
                </a:ext>
              </a:extLst>
            </p:cNvPr>
            <p:cNvCxnSpPr>
              <a:cxnSpLocks/>
              <a:stCxn id="22" idx="6"/>
              <a:endCxn id="27" idx="2"/>
            </p:cNvCxnSpPr>
            <p:nvPr/>
          </p:nvCxnSpPr>
          <p:spPr>
            <a:xfrm flipV="1">
              <a:off x="3205373" y="1661643"/>
              <a:ext cx="1431011" cy="68512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622BBF-F664-F4C2-9350-8D5581384459}"/>
                </a:ext>
              </a:extLst>
            </p:cNvPr>
            <p:cNvCxnSpPr>
              <a:cxnSpLocks/>
              <a:stCxn id="24" idx="6"/>
              <a:endCxn id="27" idx="2"/>
            </p:cNvCxnSpPr>
            <p:nvPr/>
          </p:nvCxnSpPr>
          <p:spPr>
            <a:xfrm flipV="1">
              <a:off x="3205373" y="1661643"/>
              <a:ext cx="1431011" cy="136988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E581F9-92B3-E0D3-00B9-BBB77894A04F}"/>
                </a:ext>
              </a:extLst>
            </p:cNvPr>
            <p:cNvCxnSpPr>
              <a:cxnSpLocks/>
              <a:stCxn id="22" idx="6"/>
              <a:endCxn id="32" idx="2"/>
            </p:cNvCxnSpPr>
            <p:nvPr/>
          </p:nvCxnSpPr>
          <p:spPr>
            <a:xfrm>
              <a:off x="3205373" y="2346770"/>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1C7B592-4474-F216-6A65-97C81555AA0C}"/>
                </a:ext>
              </a:extLst>
            </p:cNvPr>
            <p:cNvCxnSpPr>
              <a:cxnSpLocks/>
              <a:stCxn id="27" idx="6"/>
              <a:endCxn id="40" idx="2"/>
            </p:cNvCxnSpPr>
            <p:nvPr/>
          </p:nvCxnSpPr>
          <p:spPr>
            <a:xfrm>
              <a:off x="4824274" y="1661643"/>
              <a:ext cx="1434318"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3658D9E3-BAA3-0986-EEBD-C4E580C97F16}"/>
                </a:ext>
              </a:extLst>
            </p:cNvPr>
            <p:cNvSpPr/>
            <p:nvPr/>
          </p:nvSpPr>
          <p:spPr>
            <a:xfrm>
              <a:off x="3017483" y="431154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A178BFA0-4C8E-E8C5-6E3C-A7BB508E1ACF}"/>
                </a:ext>
              </a:extLst>
            </p:cNvPr>
            <p:cNvSpPr/>
            <p:nvPr/>
          </p:nvSpPr>
          <p:spPr>
            <a:xfrm>
              <a:off x="3017483" y="49956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62DCC1E-03EA-6378-8984-D234C37B0769}"/>
                </a:ext>
              </a:extLst>
            </p:cNvPr>
            <p:cNvSpPr/>
            <p:nvPr/>
          </p:nvSpPr>
          <p:spPr>
            <a:xfrm>
              <a:off x="3025711" y="56798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B77F26FA-98D2-5C16-6A34-77BD1CA945E5}"/>
                </a:ext>
              </a:extLst>
            </p:cNvPr>
            <p:cNvSpPr/>
            <p:nvPr/>
          </p:nvSpPr>
          <p:spPr>
            <a:xfrm>
              <a:off x="3007642" y="617198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37C7CC40-414A-BB64-8880-B2B29A778593}"/>
                </a:ext>
              </a:extLst>
            </p:cNvPr>
            <p:cNvSpPr/>
            <p:nvPr/>
          </p:nvSpPr>
          <p:spPr>
            <a:xfrm>
              <a:off x="6257794" y="29571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a:extLst>
                <a:ext uri="{FF2B5EF4-FFF2-40B4-BE49-F238E27FC236}">
                  <a16:creationId xmlns:a16="http://schemas.microsoft.com/office/drawing/2014/main" id="{C250FBDE-7CF9-B461-9D09-33AEBC439F0A}"/>
                </a:ext>
              </a:extLst>
            </p:cNvPr>
            <p:cNvCxnSpPr>
              <a:cxnSpLocks/>
              <a:stCxn id="25" idx="6"/>
              <a:endCxn id="27" idx="2"/>
            </p:cNvCxnSpPr>
            <p:nvPr/>
          </p:nvCxnSpPr>
          <p:spPr>
            <a:xfrm flipV="1">
              <a:off x="3205373" y="1661643"/>
              <a:ext cx="1431011"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C99FABD-72DE-774C-7DE3-EDF576DD5E76}"/>
                </a:ext>
              </a:extLst>
            </p:cNvPr>
            <p:cNvCxnSpPr>
              <a:cxnSpLocks/>
              <a:stCxn id="25" idx="6"/>
              <a:endCxn id="34" idx="2"/>
            </p:cNvCxnSpPr>
            <p:nvPr/>
          </p:nvCxnSpPr>
          <p:spPr>
            <a:xfrm flipV="1">
              <a:off x="3205373" y="3715544"/>
              <a:ext cx="1425701" cy="740"/>
            </a:xfrm>
            <a:prstGeom prst="line">
              <a:avLst/>
            </a:prstGeom>
            <a:ln>
              <a:solidFill>
                <a:schemeClr val="tx2">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71" name="Straight Connector 70">
              <a:extLst>
                <a:ext uri="{FF2B5EF4-FFF2-40B4-BE49-F238E27FC236}">
                  <a16:creationId xmlns:a16="http://schemas.microsoft.com/office/drawing/2014/main" id="{4B0438A0-C02D-ADA1-AC2C-2D64440F47A0}"/>
                </a:ext>
              </a:extLst>
            </p:cNvPr>
            <p:cNvCxnSpPr>
              <a:cxnSpLocks/>
              <a:stCxn id="21" idx="6"/>
              <a:endCxn id="34" idx="2"/>
            </p:cNvCxnSpPr>
            <p:nvPr/>
          </p:nvCxnSpPr>
          <p:spPr>
            <a:xfrm>
              <a:off x="3206792" y="1685502"/>
              <a:ext cx="1424282" cy="20300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DAEC6BF-308A-C02E-E97A-7A6BECF55934}"/>
                </a:ext>
              </a:extLst>
            </p:cNvPr>
            <p:cNvCxnSpPr>
              <a:cxnSpLocks/>
              <a:endCxn id="37" idx="2"/>
            </p:cNvCxnSpPr>
            <p:nvPr/>
          </p:nvCxnSpPr>
          <p:spPr>
            <a:xfrm>
              <a:off x="3223478" y="3040475"/>
              <a:ext cx="1397582" cy="20453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CBF2C426-E75A-9FCC-8D29-751F6363521B}"/>
                </a:ext>
              </a:extLst>
            </p:cNvPr>
            <p:cNvSpPr/>
            <p:nvPr/>
          </p:nvSpPr>
          <p:spPr>
            <a:xfrm>
              <a:off x="4629786" y="567698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B22B86FF-51B0-A36C-E836-4AE88DCB22DA}"/>
                </a:ext>
              </a:extLst>
            </p:cNvPr>
            <p:cNvSpPr/>
            <p:nvPr/>
          </p:nvSpPr>
          <p:spPr>
            <a:xfrm>
              <a:off x="4629574" y="619905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Connector 74">
              <a:extLst>
                <a:ext uri="{FF2B5EF4-FFF2-40B4-BE49-F238E27FC236}">
                  <a16:creationId xmlns:a16="http://schemas.microsoft.com/office/drawing/2014/main" id="{06B5F27C-E2A0-D130-E869-C5D59DD67200}"/>
                </a:ext>
              </a:extLst>
            </p:cNvPr>
            <p:cNvCxnSpPr>
              <a:cxnSpLocks/>
              <a:stCxn id="63" idx="6"/>
              <a:endCxn id="74" idx="2"/>
            </p:cNvCxnSpPr>
            <p:nvPr/>
          </p:nvCxnSpPr>
          <p:spPr>
            <a:xfrm>
              <a:off x="3205373" y="4405493"/>
              <a:ext cx="1424201" cy="188750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142450E-6602-F6AF-4715-A39D93C6D60D}"/>
                </a:ext>
              </a:extLst>
            </p:cNvPr>
            <p:cNvCxnSpPr>
              <a:cxnSpLocks/>
              <a:stCxn id="25" idx="6"/>
              <a:endCxn id="33" idx="2"/>
            </p:cNvCxnSpPr>
            <p:nvPr/>
          </p:nvCxnSpPr>
          <p:spPr>
            <a:xfrm flipV="1">
              <a:off x="3205373" y="3031527"/>
              <a:ext cx="1415687"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EC9A6E0-9452-9B0C-CD0A-B60480F9A024}"/>
                </a:ext>
              </a:extLst>
            </p:cNvPr>
            <p:cNvCxnSpPr>
              <a:cxnSpLocks/>
              <a:stCxn id="63" idx="6"/>
              <a:endCxn id="34" idx="2"/>
            </p:cNvCxnSpPr>
            <p:nvPr/>
          </p:nvCxnSpPr>
          <p:spPr>
            <a:xfrm flipV="1">
              <a:off x="3205373" y="3715544"/>
              <a:ext cx="1425701" cy="6899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9D56FDC-DED5-355C-0E6A-276EE7AD80C2}"/>
                </a:ext>
              </a:extLst>
            </p:cNvPr>
            <p:cNvCxnSpPr>
              <a:cxnSpLocks/>
              <a:stCxn id="64" idx="6"/>
              <a:endCxn id="36" idx="2"/>
            </p:cNvCxnSpPr>
            <p:nvPr/>
          </p:nvCxnSpPr>
          <p:spPr>
            <a:xfrm flipV="1">
              <a:off x="3205373" y="4400671"/>
              <a:ext cx="1427630" cy="68895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993A84F-3155-790D-995E-2CB3939C9B6E}"/>
                </a:ext>
              </a:extLst>
            </p:cNvPr>
            <p:cNvCxnSpPr>
              <a:cxnSpLocks/>
              <a:stCxn id="24" idx="6"/>
              <a:endCxn id="33" idx="2"/>
            </p:cNvCxnSpPr>
            <p:nvPr/>
          </p:nvCxnSpPr>
          <p:spPr>
            <a:xfrm>
              <a:off x="3205373" y="3031527"/>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04439E-5459-8740-F9F9-DF2C7E5E9F51}"/>
                </a:ext>
              </a:extLst>
            </p:cNvPr>
            <p:cNvCxnSpPr>
              <a:cxnSpLocks/>
              <a:stCxn id="63" idx="6"/>
              <a:endCxn id="32" idx="2"/>
            </p:cNvCxnSpPr>
            <p:nvPr/>
          </p:nvCxnSpPr>
          <p:spPr>
            <a:xfrm flipV="1">
              <a:off x="3205373" y="2346770"/>
              <a:ext cx="1415687" cy="20587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5439A08-F6B6-0E36-7AAC-7A6BCA8F410A}"/>
                </a:ext>
              </a:extLst>
            </p:cNvPr>
            <p:cNvCxnSpPr>
              <a:cxnSpLocks/>
              <a:stCxn id="68" idx="6"/>
              <a:endCxn id="46" idx="2"/>
            </p:cNvCxnSpPr>
            <p:nvPr/>
          </p:nvCxnSpPr>
          <p:spPr>
            <a:xfrm flipV="1">
              <a:off x="6445684" y="2346770"/>
              <a:ext cx="1467633" cy="704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469FA8F-1B86-D651-68D4-ED4609629D8A}"/>
                </a:ext>
              </a:extLst>
            </p:cNvPr>
            <p:cNvCxnSpPr>
              <a:cxnSpLocks/>
              <a:stCxn id="65" idx="6"/>
              <a:endCxn id="73" idx="2"/>
            </p:cNvCxnSpPr>
            <p:nvPr/>
          </p:nvCxnSpPr>
          <p:spPr>
            <a:xfrm flipV="1">
              <a:off x="3213601" y="5770925"/>
              <a:ext cx="1416185" cy="28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0374716-1AAC-78EE-4D4F-DD40F504FF3F}"/>
                </a:ext>
              </a:extLst>
            </p:cNvPr>
            <p:cNvCxnSpPr>
              <a:cxnSpLocks/>
              <a:stCxn id="67" idx="6"/>
              <a:endCxn id="74" idx="2"/>
            </p:cNvCxnSpPr>
            <p:nvPr/>
          </p:nvCxnSpPr>
          <p:spPr>
            <a:xfrm>
              <a:off x="3195532" y="6265934"/>
              <a:ext cx="1434042" cy="2706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79F7AD7-47E3-92F5-9B05-2FE109B0E1B4}"/>
                </a:ext>
              </a:extLst>
            </p:cNvPr>
            <p:cNvCxnSpPr>
              <a:cxnSpLocks/>
              <a:stCxn id="67" idx="6"/>
              <a:endCxn id="34" idx="2"/>
            </p:cNvCxnSpPr>
            <p:nvPr/>
          </p:nvCxnSpPr>
          <p:spPr>
            <a:xfrm flipV="1">
              <a:off x="3195532" y="3715544"/>
              <a:ext cx="1435542" cy="255039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CFC1A42-A869-89CD-175A-CE112C0F3F96}"/>
                </a:ext>
              </a:extLst>
            </p:cNvPr>
            <p:cNvCxnSpPr>
              <a:cxnSpLocks/>
              <a:stCxn id="24" idx="6"/>
            </p:cNvCxnSpPr>
            <p:nvPr/>
          </p:nvCxnSpPr>
          <p:spPr>
            <a:xfrm>
              <a:off x="3205373" y="3031527"/>
              <a:ext cx="1404391" cy="69530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BECEF61-AAB2-E8BF-3F7A-ED974559FB41}"/>
                </a:ext>
              </a:extLst>
            </p:cNvPr>
            <p:cNvCxnSpPr>
              <a:cxnSpLocks/>
              <a:stCxn id="64" idx="6"/>
            </p:cNvCxnSpPr>
            <p:nvPr/>
          </p:nvCxnSpPr>
          <p:spPr>
            <a:xfrm>
              <a:off x="3205373" y="5089627"/>
              <a:ext cx="1415687" cy="68129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589A30F-2CA0-81A9-C212-FD7F4C149A67}"/>
                </a:ext>
              </a:extLst>
            </p:cNvPr>
            <p:cNvCxnSpPr>
              <a:cxnSpLocks/>
              <a:stCxn id="65" idx="6"/>
              <a:endCxn id="36" idx="2"/>
            </p:cNvCxnSpPr>
            <p:nvPr/>
          </p:nvCxnSpPr>
          <p:spPr>
            <a:xfrm flipV="1">
              <a:off x="3213601" y="4400671"/>
              <a:ext cx="1419402" cy="137309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87F091-C261-DDCC-8578-C152C65C10FD}"/>
                </a:ext>
              </a:extLst>
            </p:cNvPr>
            <p:cNvCxnSpPr>
              <a:cxnSpLocks/>
              <a:stCxn id="67" idx="6"/>
              <a:endCxn id="37" idx="2"/>
            </p:cNvCxnSpPr>
            <p:nvPr/>
          </p:nvCxnSpPr>
          <p:spPr>
            <a:xfrm flipV="1">
              <a:off x="3195532" y="5085798"/>
              <a:ext cx="1425528" cy="11801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904D7C8-29EB-2212-60BE-4C9CA3E283E2}"/>
                </a:ext>
              </a:extLst>
            </p:cNvPr>
            <p:cNvCxnSpPr>
              <a:cxnSpLocks/>
              <a:stCxn id="64" idx="6"/>
              <a:endCxn id="34" idx="2"/>
            </p:cNvCxnSpPr>
            <p:nvPr/>
          </p:nvCxnSpPr>
          <p:spPr>
            <a:xfrm flipV="1">
              <a:off x="3205373" y="3715544"/>
              <a:ext cx="1425701" cy="137408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83B1443-3105-FBF7-13C6-7300DD867438}"/>
                </a:ext>
              </a:extLst>
            </p:cNvPr>
            <p:cNvCxnSpPr>
              <a:cxnSpLocks/>
              <a:stCxn id="34" idx="6"/>
              <a:endCxn id="68" idx="2"/>
            </p:cNvCxnSpPr>
            <p:nvPr/>
          </p:nvCxnSpPr>
          <p:spPr>
            <a:xfrm flipV="1">
              <a:off x="4818964" y="3051143"/>
              <a:ext cx="1438830" cy="66440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DDAABE-8144-D5FE-AF0F-DCA850981A80}"/>
                </a:ext>
              </a:extLst>
            </p:cNvPr>
            <p:cNvCxnSpPr>
              <a:cxnSpLocks/>
              <a:stCxn id="40" idx="6"/>
              <a:endCxn id="46" idx="2"/>
            </p:cNvCxnSpPr>
            <p:nvPr/>
          </p:nvCxnSpPr>
          <p:spPr>
            <a:xfrm>
              <a:off x="6446482" y="2330549"/>
              <a:ext cx="1466835" cy="1622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DB6AF4F-E00F-3C36-C716-33782E076261}"/>
                </a:ext>
              </a:extLst>
            </p:cNvPr>
            <p:cNvCxnSpPr>
              <a:cxnSpLocks/>
              <a:endCxn id="68" idx="2"/>
            </p:cNvCxnSpPr>
            <p:nvPr/>
          </p:nvCxnSpPr>
          <p:spPr>
            <a:xfrm>
              <a:off x="4796233" y="2348191"/>
              <a:ext cx="1461561" cy="7029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2B9BFDA-9D7A-6E93-6B60-926342EC7E1D}"/>
                </a:ext>
              </a:extLst>
            </p:cNvPr>
            <p:cNvCxnSpPr>
              <a:cxnSpLocks/>
              <a:endCxn id="38" idx="2"/>
            </p:cNvCxnSpPr>
            <p:nvPr/>
          </p:nvCxnSpPr>
          <p:spPr>
            <a:xfrm flipV="1">
              <a:off x="4828436" y="1685502"/>
              <a:ext cx="1434615" cy="13696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643542A-E7EE-3585-5D5F-C8BFC66A557A}"/>
                </a:ext>
              </a:extLst>
            </p:cNvPr>
            <p:cNvCxnSpPr>
              <a:cxnSpLocks/>
              <a:stCxn id="41" idx="6"/>
              <a:endCxn id="45" idx="2"/>
            </p:cNvCxnSpPr>
            <p:nvPr/>
          </p:nvCxnSpPr>
          <p:spPr>
            <a:xfrm flipV="1">
              <a:off x="6445684" y="1661643"/>
              <a:ext cx="1467633"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067195B-667D-CADE-812D-FE25292CE787}"/>
                </a:ext>
              </a:extLst>
            </p:cNvPr>
            <p:cNvCxnSpPr>
              <a:cxnSpLocks/>
              <a:stCxn id="36" idx="6"/>
              <a:endCxn id="68" idx="2"/>
            </p:cNvCxnSpPr>
            <p:nvPr/>
          </p:nvCxnSpPr>
          <p:spPr>
            <a:xfrm flipV="1">
              <a:off x="4820893" y="3051143"/>
              <a:ext cx="1436901" cy="1349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FEA948B-E45C-BB9F-1582-22D79A9CBBDE}"/>
                </a:ext>
              </a:extLst>
            </p:cNvPr>
            <p:cNvCxnSpPr>
              <a:cxnSpLocks/>
              <a:stCxn id="37" idx="6"/>
              <a:endCxn id="40" idx="2"/>
            </p:cNvCxnSpPr>
            <p:nvPr/>
          </p:nvCxnSpPr>
          <p:spPr>
            <a:xfrm flipV="1">
              <a:off x="4808950" y="2330549"/>
              <a:ext cx="1449642" cy="27552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BACA262-B5F9-3C90-39CA-A87B4074EF4E}"/>
                </a:ext>
              </a:extLst>
            </p:cNvPr>
            <p:cNvCxnSpPr>
              <a:cxnSpLocks/>
              <a:stCxn id="36" idx="6"/>
            </p:cNvCxnSpPr>
            <p:nvPr/>
          </p:nvCxnSpPr>
          <p:spPr>
            <a:xfrm>
              <a:off x="4820893" y="4400671"/>
              <a:ext cx="1440025" cy="69448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05BF84C-931D-27FC-3571-A930F447D1CB}"/>
                </a:ext>
              </a:extLst>
            </p:cNvPr>
            <p:cNvCxnSpPr>
              <a:cxnSpLocks/>
              <a:stCxn id="41" idx="6"/>
              <a:endCxn id="51" idx="2"/>
            </p:cNvCxnSpPr>
            <p:nvPr/>
          </p:nvCxnSpPr>
          <p:spPr>
            <a:xfrm flipV="1">
              <a:off x="6445684" y="3031527"/>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3B8BD1C-D343-BAA3-5876-5D97C5011820}"/>
                </a:ext>
              </a:extLst>
            </p:cNvPr>
            <p:cNvCxnSpPr>
              <a:cxnSpLocks/>
              <a:stCxn id="40" idx="6"/>
              <a:endCxn id="51" idx="2"/>
            </p:cNvCxnSpPr>
            <p:nvPr/>
          </p:nvCxnSpPr>
          <p:spPr>
            <a:xfrm>
              <a:off x="6446482" y="2330549"/>
              <a:ext cx="1466835" cy="70097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884F85B-5C91-B282-3E20-41AFBDEFB97F}"/>
                </a:ext>
              </a:extLst>
            </p:cNvPr>
            <p:cNvCxnSpPr>
              <a:cxnSpLocks/>
              <a:stCxn id="41" idx="6"/>
              <a:endCxn id="54" idx="2"/>
            </p:cNvCxnSpPr>
            <p:nvPr/>
          </p:nvCxnSpPr>
          <p:spPr>
            <a:xfrm>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480E8E9-A82C-278B-D0F5-D66C76EB53FB}"/>
                </a:ext>
              </a:extLst>
            </p:cNvPr>
            <p:cNvCxnSpPr>
              <a:cxnSpLocks/>
              <a:stCxn id="38" idx="6"/>
            </p:cNvCxnSpPr>
            <p:nvPr/>
          </p:nvCxnSpPr>
          <p:spPr>
            <a:xfrm>
              <a:off x="6450941" y="1685502"/>
              <a:ext cx="1437806" cy="65426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438CC2F-FC12-C9DA-E2F9-682C5C58ED7A}"/>
                </a:ext>
              </a:extLst>
            </p:cNvPr>
            <p:cNvCxnSpPr>
              <a:cxnSpLocks/>
              <a:stCxn id="36" idx="6"/>
              <a:endCxn id="43" idx="2"/>
            </p:cNvCxnSpPr>
            <p:nvPr/>
          </p:nvCxnSpPr>
          <p:spPr>
            <a:xfrm>
              <a:off x="4820893" y="4400671"/>
              <a:ext cx="1436901" cy="37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7A3BBEF-2F98-3097-63F1-CAAD7E844584}"/>
                </a:ext>
              </a:extLst>
            </p:cNvPr>
            <p:cNvCxnSpPr>
              <a:cxnSpLocks/>
              <a:endCxn id="41" idx="2"/>
            </p:cNvCxnSpPr>
            <p:nvPr/>
          </p:nvCxnSpPr>
          <p:spPr>
            <a:xfrm flipV="1">
              <a:off x="4803693" y="3716284"/>
              <a:ext cx="1454101" cy="25791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0337D-CF0C-CA25-4888-88CBE9DD2A54}"/>
                </a:ext>
              </a:extLst>
            </p:cNvPr>
            <p:cNvCxnSpPr>
              <a:cxnSpLocks/>
              <a:endCxn id="44" idx="2"/>
            </p:cNvCxnSpPr>
            <p:nvPr/>
          </p:nvCxnSpPr>
          <p:spPr>
            <a:xfrm flipV="1">
              <a:off x="4802687" y="5085798"/>
              <a:ext cx="1455107" cy="665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0212EDA-A159-7F75-B108-251CB37B6F79}"/>
                </a:ext>
              </a:extLst>
            </p:cNvPr>
            <p:cNvCxnSpPr>
              <a:cxnSpLocks/>
              <a:stCxn id="73" idx="7"/>
              <a:endCxn id="43" idx="2"/>
            </p:cNvCxnSpPr>
            <p:nvPr/>
          </p:nvCxnSpPr>
          <p:spPr>
            <a:xfrm flipV="1">
              <a:off x="4790160" y="4401041"/>
              <a:ext cx="1467634" cy="130345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32CB5F8-37F4-FB57-6406-8CF137640B05}"/>
                </a:ext>
              </a:extLst>
            </p:cNvPr>
            <p:cNvCxnSpPr>
              <a:cxnSpLocks/>
              <a:stCxn id="43" idx="6"/>
            </p:cNvCxnSpPr>
            <p:nvPr/>
          </p:nvCxnSpPr>
          <p:spPr>
            <a:xfrm>
              <a:off x="6445684" y="4401041"/>
              <a:ext cx="14848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1CCF755-7D05-5325-4B27-DA1A6E82F4B1}"/>
                </a:ext>
              </a:extLst>
            </p:cNvPr>
            <p:cNvCxnSpPr>
              <a:cxnSpLocks/>
              <a:endCxn id="55" idx="2"/>
            </p:cNvCxnSpPr>
            <p:nvPr/>
          </p:nvCxnSpPr>
          <p:spPr>
            <a:xfrm>
              <a:off x="6462365" y="1683302"/>
              <a:ext cx="1450952" cy="34024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2111041-4E4F-F5A0-1E84-82182D7CE7CF}"/>
                </a:ext>
              </a:extLst>
            </p:cNvPr>
            <p:cNvCxnSpPr>
              <a:cxnSpLocks/>
              <a:stCxn id="68" idx="6"/>
            </p:cNvCxnSpPr>
            <p:nvPr/>
          </p:nvCxnSpPr>
          <p:spPr>
            <a:xfrm>
              <a:off x="6445684" y="3051143"/>
              <a:ext cx="1471453" cy="66763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C4A071F-7ADA-9056-EEF5-ECB449513F69}"/>
                </a:ext>
              </a:extLst>
            </p:cNvPr>
            <p:cNvCxnSpPr>
              <a:cxnSpLocks/>
              <a:endCxn id="53" idx="3"/>
            </p:cNvCxnSpPr>
            <p:nvPr/>
          </p:nvCxnSpPr>
          <p:spPr>
            <a:xfrm flipV="1">
              <a:off x="6443222" y="3782713"/>
              <a:ext cx="1497611" cy="129327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9204ECA-C208-0489-76CD-78BDDC2EBDCC}"/>
                </a:ext>
              </a:extLst>
            </p:cNvPr>
            <p:cNvCxnSpPr>
              <a:cxnSpLocks/>
              <a:stCxn id="64" idx="6"/>
              <a:endCxn id="37" idx="2"/>
            </p:cNvCxnSpPr>
            <p:nvPr/>
          </p:nvCxnSpPr>
          <p:spPr>
            <a:xfrm flipV="1">
              <a:off x="3205373" y="5085798"/>
              <a:ext cx="1415687" cy="382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DE0BC6C-4394-D0D6-3386-EA6D9E384FE4}"/>
                </a:ext>
              </a:extLst>
            </p:cNvPr>
            <p:cNvCxnSpPr>
              <a:cxnSpLocks/>
              <a:stCxn id="37" idx="6"/>
              <a:endCxn id="44" idx="2"/>
            </p:cNvCxnSpPr>
            <p:nvPr/>
          </p:nvCxnSpPr>
          <p:spPr>
            <a:xfrm>
              <a:off x="4808950" y="5085798"/>
              <a:ext cx="1448844"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E777275-4795-536C-D9EB-7A4815C5CE8F}"/>
                </a:ext>
              </a:extLst>
            </p:cNvPr>
            <p:cNvCxnSpPr>
              <a:cxnSpLocks/>
              <a:stCxn id="73" idx="6"/>
              <a:endCxn id="115" idx="2"/>
            </p:cNvCxnSpPr>
            <p:nvPr/>
          </p:nvCxnSpPr>
          <p:spPr>
            <a:xfrm>
              <a:off x="4817676" y="5770925"/>
              <a:ext cx="1435120" cy="2011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AAED9563-5549-D2F4-CBEE-009FE9AC2866}"/>
                </a:ext>
              </a:extLst>
            </p:cNvPr>
            <p:cNvSpPr/>
            <p:nvPr/>
          </p:nvSpPr>
          <p:spPr>
            <a:xfrm>
              <a:off x="6252796" y="56970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6" name="Straight Connector 115">
              <a:extLst>
                <a:ext uri="{FF2B5EF4-FFF2-40B4-BE49-F238E27FC236}">
                  <a16:creationId xmlns:a16="http://schemas.microsoft.com/office/drawing/2014/main" id="{EAE64772-CE84-F701-16F7-2BBFE458B024}"/>
                </a:ext>
              </a:extLst>
            </p:cNvPr>
            <p:cNvCxnSpPr>
              <a:cxnSpLocks/>
              <a:stCxn id="73" idx="6"/>
              <a:endCxn id="117" idx="2"/>
            </p:cNvCxnSpPr>
            <p:nvPr/>
          </p:nvCxnSpPr>
          <p:spPr>
            <a:xfrm>
              <a:off x="4817676" y="5770925"/>
              <a:ext cx="1436945" cy="5085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5DEE2EB6-8C42-9732-A5A8-E77CE85AB754}"/>
                </a:ext>
              </a:extLst>
            </p:cNvPr>
            <p:cNvSpPr/>
            <p:nvPr/>
          </p:nvSpPr>
          <p:spPr>
            <a:xfrm>
              <a:off x="6254621" y="618552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8" name="Straight Connector 117">
              <a:extLst>
                <a:ext uri="{FF2B5EF4-FFF2-40B4-BE49-F238E27FC236}">
                  <a16:creationId xmlns:a16="http://schemas.microsoft.com/office/drawing/2014/main" id="{C42CCF00-B9DE-1791-D748-6360680E1BB9}"/>
                </a:ext>
              </a:extLst>
            </p:cNvPr>
            <p:cNvCxnSpPr>
              <a:cxnSpLocks/>
              <a:endCxn id="44" idx="2"/>
            </p:cNvCxnSpPr>
            <p:nvPr/>
          </p:nvCxnSpPr>
          <p:spPr>
            <a:xfrm flipV="1">
              <a:off x="4838479" y="5085798"/>
              <a:ext cx="1419315" cy="118416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A0E6377-4D8B-7E59-B2F7-273A16D01342}"/>
                </a:ext>
              </a:extLst>
            </p:cNvPr>
            <p:cNvCxnSpPr>
              <a:cxnSpLocks/>
              <a:endCxn id="117" idx="2"/>
            </p:cNvCxnSpPr>
            <p:nvPr/>
          </p:nvCxnSpPr>
          <p:spPr>
            <a:xfrm>
              <a:off x="4832765" y="6279314"/>
              <a:ext cx="142185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7EC7291B-453C-ACC0-B07A-75BF7FB5BF91}"/>
                </a:ext>
              </a:extLst>
            </p:cNvPr>
            <p:cNvSpPr/>
            <p:nvPr/>
          </p:nvSpPr>
          <p:spPr>
            <a:xfrm>
              <a:off x="7907694" y="565699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a:extLst>
                <a:ext uri="{FF2B5EF4-FFF2-40B4-BE49-F238E27FC236}">
                  <a16:creationId xmlns:a16="http://schemas.microsoft.com/office/drawing/2014/main" id="{AE95814E-0721-91B9-3F98-0ACC6B365B44}"/>
                </a:ext>
              </a:extLst>
            </p:cNvPr>
            <p:cNvSpPr/>
            <p:nvPr/>
          </p:nvSpPr>
          <p:spPr>
            <a:xfrm>
              <a:off x="7899377" y="618536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Straight Connector 121">
              <a:extLst>
                <a:ext uri="{FF2B5EF4-FFF2-40B4-BE49-F238E27FC236}">
                  <a16:creationId xmlns:a16="http://schemas.microsoft.com/office/drawing/2014/main" id="{7343F65B-5247-7AA9-1FD9-D1F2617BFABC}"/>
                </a:ext>
              </a:extLst>
            </p:cNvPr>
            <p:cNvCxnSpPr>
              <a:cxnSpLocks/>
              <a:stCxn id="117" idx="6"/>
              <a:endCxn id="121" idx="2"/>
            </p:cNvCxnSpPr>
            <p:nvPr/>
          </p:nvCxnSpPr>
          <p:spPr>
            <a:xfrm flipV="1">
              <a:off x="6442511" y="6279314"/>
              <a:ext cx="145686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E46957C-D7D7-BA80-4074-36D3E407CE3C}"/>
                </a:ext>
              </a:extLst>
            </p:cNvPr>
            <p:cNvCxnSpPr>
              <a:cxnSpLocks/>
              <a:stCxn id="44" idx="6"/>
              <a:endCxn id="55" idx="2"/>
            </p:cNvCxnSpPr>
            <p:nvPr/>
          </p:nvCxnSpPr>
          <p:spPr>
            <a:xfrm>
              <a:off x="6445684" y="5085798"/>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19F9CA6-5C4C-C370-099D-DF273BF13B32}"/>
                </a:ext>
              </a:extLst>
            </p:cNvPr>
            <p:cNvCxnSpPr>
              <a:cxnSpLocks/>
              <a:stCxn id="44" idx="6"/>
              <a:endCxn id="121" idx="2"/>
            </p:cNvCxnSpPr>
            <p:nvPr/>
          </p:nvCxnSpPr>
          <p:spPr>
            <a:xfrm>
              <a:off x="6445684" y="5085798"/>
              <a:ext cx="1453693" cy="119351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DD0E662-737E-7F4B-888D-7EAF06FC19E3}"/>
                </a:ext>
              </a:extLst>
            </p:cNvPr>
            <p:cNvCxnSpPr>
              <a:cxnSpLocks/>
              <a:stCxn id="115" idx="6"/>
              <a:endCxn id="54" idx="2"/>
            </p:cNvCxnSpPr>
            <p:nvPr/>
          </p:nvCxnSpPr>
          <p:spPr>
            <a:xfrm flipV="1">
              <a:off x="6440686" y="4401041"/>
              <a:ext cx="1472631" cy="13899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17981DE-F0D5-BB02-DD88-1484331323B2}"/>
                </a:ext>
              </a:extLst>
            </p:cNvPr>
            <p:cNvCxnSpPr>
              <a:cxnSpLocks/>
              <a:stCxn id="117" idx="6"/>
              <a:endCxn id="51" idx="2"/>
            </p:cNvCxnSpPr>
            <p:nvPr/>
          </p:nvCxnSpPr>
          <p:spPr>
            <a:xfrm flipV="1">
              <a:off x="6442511" y="3031527"/>
              <a:ext cx="1470806" cy="32479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0A71041-D88D-B6B9-C936-6BF2A9C83520}"/>
                </a:ext>
              </a:extLst>
            </p:cNvPr>
            <p:cNvCxnSpPr>
              <a:cxnSpLocks/>
              <a:stCxn id="117" idx="6"/>
              <a:endCxn id="120" idx="2"/>
            </p:cNvCxnSpPr>
            <p:nvPr/>
          </p:nvCxnSpPr>
          <p:spPr>
            <a:xfrm flipV="1">
              <a:off x="6442511" y="5750939"/>
              <a:ext cx="1465183" cy="528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CB6C144-3611-6FF1-1969-1845817579FC}"/>
                </a:ext>
              </a:extLst>
            </p:cNvPr>
            <p:cNvCxnSpPr>
              <a:cxnSpLocks/>
              <a:stCxn id="117" idx="6"/>
              <a:endCxn id="55" idx="2"/>
            </p:cNvCxnSpPr>
            <p:nvPr/>
          </p:nvCxnSpPr>
          <p:spPr>
            <a:xfrm flipV="1">
              <a:off x="6442511" y="5085798"/>
              <a:ext cx="1470806" cy="119366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57C7E12-8E9A-E587-50CB-F703A27F73F3}"/>
                </a:ext>
              </a:extLst>
            </p:cNvPr>
            <p:cNvCxnSpPr>
              <a:cxnSpLocks/>
              <a:stCxn id="34" idx="5"/>
              <a:endCxn id="38" idx="2"/>
            </p:cNvCxnSpPr>
            <p:nvPr/>
          </p:nvCxnSpPr>
          <p:spPr>
            <a:xfrm flipV="1">
              <a:off x="4791448" y="1685502"/>
              <a:ext cx="1471603" cy="20964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E250522-ADA4-CBAB-FB4C-3E0E8B8A79DB}"/>
                </a:ext>
              </a:extLst>
            </p:cNvPr>
            <p:cNvCxnSpPr>
              <a:cxnSpLocks/>
              <a:stCxn id="68" idx="2"/>
              <a:endCxn id="27" idx="6"/>
            </p:cNvCxnSpPr>
            <p:nvPr/>
          </p:nvCxnSpPr>
          <p:spPr>
            <a:xfrm flipH="1" flipV="1">
              <a:off x="4824274" y="1661643"/>
              <a:ext cx="1433520" cy="13895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EC52B4C-34F8-CE28-D2CA-D667B98E40DD}"/>
                </a:ext>
              </a:extLst>
            </p:cNvPr>
            <p:cNvCxnSpPr>
              <a:cxnSpLocks/>
              <a:stCxn id="41" idx="2"/>
              <a:endCxn id="27" idx="6"/>
            </p:cNvCxnSpPr>
            <p:nvPr/>
          </p:nvCxnSpPr>
          <p:spPr>
            <a:xfrm flipH="1" flipV="1">
              <a:off x="4824274" y="1661643"/>
              <a:ext cx="1433520"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6501995-E93A-3CA6-000B-4CB02BB4A9F0}"/>
                </a:ext>
              </a:extLst>
            </p:cNvPr>
            <p:cNvCxnSpPr>
              <a:cxnSpLocks/>
              <a:stCxn id="43" idx="2"/>
              <a:endCxn id="32" idx="6"/>
            </p:cNvCxnSpPr>
            <p:nvPr/>
          </p:nvCxnSpPr>
          <p:spPr>
            <a:xfrm flipH="1" flipV="1">
              <a:off x="4808950" y="2346770"/>
              <a:ext cx="1448844" cy="20542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08B05B9-35C6-76BD-98D7-A67451E29999}"/>
                </a:ext>
              </a:extLst>
            </p:cNvPr>
            <p:cNvCxnSpPr>
              <a:cxnSpLocks/>
              <a:stCxn id="33" idx="6"/>
              <a:endCxn id="41" idx="2"/>
            </p:cNvCxnSpPr>
            <p:nvPr/>
          </p:nvCxnSpPr>
          <p:spPr>
            <a:xfrm>
              <a:off x="4808950" y="3031527"/>
              <a:ext cx="1448844"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F429F4B-0608-3A7A-308A-4FEDFDC3C7DE}"/>
                </a:ext>
              </a:extLst>
            </p:cNvPr>
            <p:cNvCxnSpPr>
              <a:cxnSpLocks/>
              <a:stCxn id="43" idx="6"/>
              <a:endCxn id="53" idx="2"/>
            </p:cNvCxnSpPr>
            <p:nvPr/>
          </p:nvCxnSpPr>
          <p:spPr>
            <a:xfrm flipV="1">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190B159-7877-590B-80A3-EF0FF73A42F3}"/>
                </a:ext>
              </a:extLst>
            </p:cNvPr>
            <p:cNvCxnSpPr>
              <a:cxnSpLocks/>
              <a:endCxn id="46" idx="2"/>
            </p:cNvCxnSpPr>
            <p:nvPr/>
          </p:nvCxnSpPr>
          <p:spPr>
            <a:xfrm flipV="1">
              <a:off x="6452408" y="2346770"/>
              <a:ext cx="1460909" cy="2051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DE40C0-1CA2-D1F6-A97A-1D26B8669822}"/>
                </a:ext>
              </a:extLst>
            </p:cNvPr>
            <p:cNvCxnSpPr>
              <a:cxnSpLocks/>
              <a:stCxn id="34" idx="6"/>
              <a:endCxn id="43" idx="2"/>
            </p:cNvCxnSpPr>
            <p:nvPr/>
          </p:nvCxnSpPr>
          <p:spPr>
            <a:xfrm>
              <a:off x="4818964" y="3715544"/>
              <a:ext cx="1438830" cy="68549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CAC1FAE-49ED-85A1-F1D2-35CD2DA7869A}"/>
                </a:ext>
              </a:extLst>
            </p:cNvPr>
            <p:cNvCxnSpPr>
              <a:cxnSpLocks/>
              <a:stCxn id="27" idx="6"/>
              <a:endCxn id="38" idx="2"/>
            </p:cNvCxnSpPr>
            <p:nvPr/>
          </p:nvCxnSpPr>
          <p:spPr>
            <a:xfrm>
              <a:off x="4824274" y="1661643"/>
              <a:ext cx="1438777"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3F30185-3472-F81A-9654-E6CE3C56DA22}"/>
                </a:ext>
              </a:extLst>
            </p:cNvPr>
            <p:cNvCxnSpPr>
              <a:cxnSpLocks/>
              <a:stCxn id="38" idx="6"/>
              <a:endCxn id="45" idx="2"/>
            </p:cNvCxnSpPr>
            <p:nvPr/>
          </p:nvCxnSpPr>
          <p:spPr>
            <a:xfrm flipV="1">
              <a:off x="6450941" y="1661643"/>
              <a:ext cx="1462376"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F777569-BE9C-56B0-D94A-74084832509F}"/>
                </a:ext>
              </a:extLst>
            </p:cNvPr>
            <p:cNvCxnSpPr>
              <a:cxnSpLocks/>
              <a:stCxn id="32" idx="6"/>
              <a:endCxn id="38" idx="2"/>
            </p:cNvCxnSpPr>
            <p:nvPr/>
          </p:nvCxnSpPr>
          <p:spPr>
            <a:xfrm flipV="1">
              <a:off x="4808950" y="1685502"/>
              <a:ext cx="1454101"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D60CCCB-80C1-02D5-2432-21B5883737AD}"/>
                </a:ext>
              </a:extLst>
            </p:cNvPr>
            <p:cNvCxnSpPr>
              <a:cxnSpLocks/>
              <a:stCxn id="40" idx="6"/>
              <a:endCxn id="45" idx="2"/>
            </p:cNvCxnSpPr>
            <p:nvPr/>
          </p:nvCxnSpPr>
          <p:spPr>
            <a:xfrm flipV="1">
              <a:off x="6446482" y="1661643"/>
              <a:ext cx="1466835"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688D3E7-F656-670B-80FB-6F1E56778DBA}"/>
                </a:ext>
              </a:extLst>
            </p:cNvPr>
            <p:cNvCxnSpPr>
              <a:cxnSpLocks/>
              <a:stCxn id="41" idx="6"/>
              <a:endCxn id="53" idx="2"/>
            </p:cNvCxnSpPr>
            <p:nvPr/>
          </p:nvCxnSpPr>
          <p:spPr>
            <a:xfrm>
              <a:off x="6445684" y="3716284"/>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43" name="TextBox 142">
            <a:extLst>
              <a:ext uri="{FF2B5EF4-FFF2-40B4-BE49-F238E27FC236}">
                <a16:creationId xmlns:a16="http://schemas.microsoft.com/office/drawing/2014/main" id="{12ECA25C-EBA0-E1D5-4D47-85A4388B7EBF}"/>
              </a:ext>
            </a:extLst>
          </p:cNvPr>
          <p:cNvSpPr txBox="1"/>
          <p:nvPr/>
        </p:nvSpPr>
        <p:spPr>
          <a:xfrm rot="5400000">
            <a:off x="1444189" y="3705497"/>
            <a:ext cx="3600000" cy="288000"/>
          </a:xfrm>
          <a:prstGeom prst="rect">
            <a:avLst/>
          </a:prstGeom>
          <a:solidFill>
            <a:srgbClr val="FDDEB1"/>
          </a:solidFill>
        </p:spPr>
        <p:txBody>
          <a:bodyPr wrap="square" rtlCol="0">
            <a:spAutoFit/>
          </a:bodyPr>
          <a:lstStyle/>
          <a:p>
            <a:pPr algn="ctr"/>
            <a:r>
              <a:rPr lang="nl-BE" sz="1400"/>
              <a:t>Belangrijke info + woordvectoren</a:t>
            </a:r>
            <a:endParaRPr lang="en-GB" sz="1400"/>
          </a:p>
        </p:txBody>
      </p:sp>
      <p:sp>
        <p:nvSpPr>
          <p:cNvPr id="144" name="TextBox 143">
            <a:extLst>
              <a:ext uri="{FF2B5EF4-FFF2-40B4-BE49-F238E27FC236}">
                <a16:creationId xmlns:a16="http://schemas.microsoft.com/office/drawing/2014/main" id="{894A945C-955C-33CB-DBD3-E17E4403E074}"/>
              </a:ext>
            </a:extLst>
          </p:cNvPr>
          <p:cNvSpPr txBox="1"/>
          <p:nvPr/>
        </p:nvSpPr>
        <p:spPr>
          <a:xfrm rot="5400000">
            <a:off x="2381447" y="3699367"/>
            <a:ext cx="3600000" cy="307777"/>
          </a:xfrm>
          <a:prstGeom prst="rect">
            <a:avLst/>
          </a:prstGeom>
          <a:solidFill>
            <a:srgbClr val="FDDEB1"/>
          </a:solidFill>
        </p:spPr>
        <p:txBody>
          <a:bodyPr wrap="square" rtlCol="0">
            <a:spAutoFit/>
          </a:bodyPr>
          <a:lstStyle/>
          <a:p>
            <a:pPr algn="ctr"/>
            <a:r>
              <a:rPr lang="nl-BE" sz="1400"/>
              <a:t>Omgevingen van woorden</a:t>
            </a:r>
            <a:endParaRPr lang="en-GB" sz="1400"/>
          </a:p>
        </p:txBody>
      </p:sp>
      <p:sp>
        <p:nvSpPr>
          <p:cNvPr id="145" name="TextBox 144">
            <a:extLst>
              <a:ext uri="{FF2B5EF4-FFF2-40B4-BE49-F238E27FC236}">
                <a16:creationId xmlns:a16="http://schemas.microsoft.com/office/drawing/2014/main" id="{1E77563C-2D64-252D-2FDE-1C5CF5AE4026}"/>
              </a:ext>
            </a:extLst>
          </p:cNvPr>
          <p:cNvSpPr txBox="1"/>
          <p:nvPr/>
        </p:nvSpPr>
        <p:spPr>
          <a:xfrm rot="5400000">
            <a:off x="3656166" y="3481179"/>
            <a:ext cx="3597971" cy="738664"/>
          </a:xfrm>
          <a:prstGeom prst="rect">
            <a:avLst/>
          </a:prstGeom>
          <a:solidFill>
            <a:srgbClr val="FDDEB1"/>
          </a:solidFill>
        </p:spPr>
        <p:txBody>
          <a:bodyPr wrap="square" rtlCol="0">
            <a:spAutoFit/>
          </a:bodyPr>
          <a:lstStyle/>
          <a:p>
            <a:pPr algn="ctr"/>
            <a:r>
              <a:rPr lang="nl-BE" sz="1400"/>
              <a:t>Autoregressie = Wat is het meest waarschijnlijke volgende woord? </a:t>
            </a:r>
          </a:p>
          <a:p>
            <a:pPr algn="ctr"/>
            <a:r>
              <a:rPr lang="nl-BE" sz="1400"/>
              <a:t>( scores per woord)</a:t>
            </a:r>
          </a:p>
        </p:txBody>
      </p:sp>
      <p:sp>
        <p:nvSpPr>
          <p:cNvPr id="149" name="Left Bracket 148">
            <a:extLst>
              <a:ext uri="{FF2B5EF4-FFF2-40B4-BE49-F238E27FC236}">
                <a16:creationId xmlns:a16="http://schemas.microsoft.com/office/drawing/2014/main" id="{CB1F5A5F-1B5D-DA2A-CEF4-9CE6D25F29C5}"/>
              </a:ext>
            </a:extLst>
          </p:cNvPr>
          <p:cNvSpPr/>
          <p:nvPr/>
        </p:nvSpPr>
        <p:spPr>
          <a:xfrm rot="5400000">
            <a:off x="3609139" y="1032433"/>
            <a:ext cx="165123" cy="14280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0" name="TextBox 149">
            <a:extLst>
              <a:ext uri="{FF2B5EF4-FFF2-40B4-BE49-F238E27FC236}">
                <a16:creationId xmlns:a16="http://schemas.microsoft.com/office/drawing/2014/main" id="{631F74AE-52F5-5E03-947F-0918DC2BD60D}"/>
              </a:ext>
            </a:extLst>
          </p:cNvPr>
          <p:cNvSpPr txBox="1"/>
          <p:nvPr/>
        </p:nvSpPr>
        <p:spPr>
          <a:xfrm>
            <a:off x="2822644" y="1389097"/>
            <a:ext cx="1788459" cy="276999"/>
          </a:xfrm>
          <a:prstGeom prst="rect">
            <a:avLst/>
          </a:prstGeom>
          <a:noFill/>
        </p:spPr>
        <p:txBody>
          <a:bodyPr wrap="square" rtlCol="0">
            <a:spAutoFit/>
          </a:bodyPr>
          <a:lstStyle/>
          <a:p>
            <a:pPr algn="ctr"/>
            <a:r>
              <a:rPr lang="nl-BE" sz="1200"/>
              <a:t>ENCODEREN</a:t>
            </a:r>
            <a:endParaRPr lang="en-GB" sz="1200"/>
          </a:p>
        </p:txBody>
      </p:sp>
      <p:sp>
        <p:nvSpPr>
          <p:cNvPr id="152" name="TextBox 151">
            <a:extLst>
              <a:ext uri="{FF2B5EF4-FFF2-40B4-BE49-F238E27FC236}">
                <a16:creationId xmlns:a16="http://schemas.microsoft.com/office/drawing/2014/main" id="{C08DD19C-C0F7-5568-7246-7F87652B9D51}"/>
              </a:ext>
            </a:extLst>
          </p:cNvPr>
          <p:cNvSpPr txBox="1"/>
          <p:nvPr/>
        </p:nvSpPr>
        <p:spPr>
          <a:xfrm>
            <a:off x="4870943" y="1385985"/>
            <a:ext cx="1788459" cy="276999"/>
          </a:xfrm>
          <a:prstGeom prst="rect">
            <a:avLst/>
          </a:prstGeom>
          <a:noFill/>
        </p:spPr>
        <p:txBody>
          <a:bodyPr wrap="square" rtlCol="0">
            <a:spAutoFit/>
          </a:bodyPr>
          <a:lstStyle/>
          <a:p>
            <a:pPr algn="ctr"/>
            <a:r>
              <a:rPr lang="nl-BE" sz="1200"/>
              <a:t>DECODEREN</a:t>
            </a:r>
            <a:endParaRPr lang="en-GB"/>
          </a:p>
        </p:txBody>
      </p:sp>
      <p:sp>
        <p:nvSpPr>
          <p:cNvPr id="153" name="Left Bracket 152">
            <a:extLst>
              <a:ext uri="{FF2B5EF4-FFF2-40B4-BE49-F238E27FC236}">
                <a16:creationId xmlns:a16="http://schemas.microsoft.com/office/drawing/2014/main" id="{CE3A28F0-4677-D3BD-9681-8872D105F04E}"/>
              </a:ext>
            </a:extLst>
          </p:cNvPr>
          <p:cNvSpPr/>
          <p:nvPr/>
        </p:nvSpPr>
        <p:spPr>
          <a:xfrm rot="5400000">
            <a:off x="5657949" y="987370"/>
            <a:ext cx="214448" cy="1535946"/>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TextBox 46">
            <a:extLst>
              <a:ext uri="{FF2B5EF4-FFF2-40B4-BE49-F238E27FC236}">
                <a16:creationId xmlns:a16="http://schemas.microsoft.com/office/drawing/2014/main" id="{0E2C6C5D-7912-1C3E-0F79-366F5BD69862}"/>
              </a:ext>
            </a:extLst>
          </p:cNvPr>
          <p:cNvSpPr txBox="1"/>
          <p:nvPr/>
        </p:nvSpPr>
        <p:spPr>
          <a:xfrm rot="5400000">
            <a:off x="4518666" y="3694596"/>
            <a:ext cx="3597972" cy="307777"/>
          </a:xfrm>
          <a:prstGeom prst="rect">
            <a:avLst/>
          </a:prstGeom>
          <a:solidFill>
            <a:srgbClr val="FDDEB1"/>
          </a:solidFill>
        </p:spPr>
        <p:txBody>
          <a:bodyPr wrap="square" rtlCol="0">
            <a:spAutoFit/>
          </a:bodyPr>
          <a:lstStyle/>
          <a:p>
            <a:pPr algn="ctr"/>
            <a:r>
              <a:rPr lang="nl-BE" sz="1400" b="1"/>
              <a:t>Intentie + context</a:t>
            </a:r>
            <a:endParaRPr lang="en-GB" sz="1400"/>
          </a:p>
        </p:txBody>
      </p:sp>
      <p:pic>
        <p:nvPicPr>
          <p:cNvPr id="5" name="Picture 4" descr="A picture containing graphics, font, symbol, graphic design&#10;&#10;Description automatically generated">
            <a:extLst>
              <a:ext uri="{FF2B5EF4-FFF2-40B4-BE49-F238E27FC236}">
                <a16:creationId xmlns:a16="http://schemas.microsoft.com/office/drawing/2014/main" id="{A002F4BD-62D2-E908-F464-9434B6D687CD}"/>
              </a:ext>
            </a:extLst>
          </p:cNvPr>
          <p:cNvPicPr>
            <a:picLocks noChangeAspect="1"/>
          </p:cNvPicPr>
          <p:nvPr/>
        </p:nvPicPr>
        <p:blipFill>
          <a:blip r:embed="rId3"/>
          <a:stretch>
            <a:fillRect/>
          </a:stretch>
        </p:blipFill>
        <p:spPr>
          <a:xfrm>
            <a:off x="0" y="6290671"/>
            <a:ext cx="736866" cy="534754"/>
          </a:xfrm>
          <a:prstGeom prst="rect">
            <a:avLst/>
          </a:prstGeom>
        </p:spPr>
      </p:pic>
      <p:sp>
        <p:nvSpPr>
          <p:cNvPr id="7" name="Rectangle: Rounded Corners 6">
            <a:extLst>
              <a:ext uri="{FF2B5EF4-FFF2-40B4-BE49-F238E27FC236}">
                <a16:creationId xmlns:a16="http://schemas.microsoft.com/office/drawing/2014/main" id="{5CFD4621-FF99-B1DE-FC19-B6BC9DA5E94E}"/>
              </a:ext>
            </a:extLst>
          </p:cNvPr>
          <p:cNvSpPr/>
          <p:nvPr/>
        </p:nvSpPr>
        <p:spPr>
          <a:xfrm>
            <a:off x="6168822" y="2048025"/>
            <a:ext cx="301981" cy="3600000"/>
          </a:xfrm>
          <a:prstGeom prst="roundRect">
            <a:avLst>
              <a:gd name="adj" fmla="val 0"/>
            </a:avLst>
          </a:prstGeom>
          <a:noFill/>
          <a:ln w="3810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1C062A9C-1B72-9B1E-898E-4CF65095BC66}"/>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Leerproces</a:t>
            </a:r>
            <a:endParaRPr lang="en-GB" sz="3600" b="1">
              <a:solidFill>
                <a:srgbClr val="6FBFB5"/>
              </a:solidFill>
            </a:endParaRPr>
          </a:p>
        </p:txBody>
      </p:sp>
    </p:spTree>
    <p:extLst>
      <p:ext uri="{BB962C8B-B14F-4D97-AF65-F5344CB8AC3E}">
        <p14:creationId xmlns:p14="http://schemas.microsoft.com/office/powerpoint/2010/main" val="268634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5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5"/>
                                        </p:tgtEl>
                                        <p:attrNameLst>
                                          <p:attrName>style.visibility</p:attrName>
                                        </p:attrNameLst>
                                      </p:cBhvr>
                                      <p:to>
                                        <p:strVal val="visible"/>
                                      </p:to>
                                    </p:set>
                                    <p:animEffect transition="in" filter="fade">
                                      <p:cBhvr>
                                        <p:cTn id="17" dur="500"/>
                                        <p:tgtEl>
                                          <p:spTgt spid="1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P spid="47"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5317C357-7149-6EF3-3063-8AF5B3ABA637}"/>
              </a:ext>
            </a:extLst>
          </p:cNvPr>
          <p:cNvSpPr/>
          <p:nvPr/>
        </p:nvSpPr>
        <p:spPr>
          <a:xfrm>
            <a:off x="1440298" y="3978419"/>
            <a:ext cx="7457212" cy="2164534"/>
          </a:xfrm>
          <a:prstGeom prst="roundRect">
            <a:avLst/>
          </a:prstGeom>
          <a:solidFill>
            <a:srgbClr val="6FBFB5"/>
          </a:solidFill>
          <a:ln>
            <a:solidFill>
              <a:srgbClr val="6FBF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51758C7E-95BA-6D8A-2BD0-D2042E140166}"/>
              </a:ext>
            </a:extLst>
          </p:cNvPr>
          <p:cNvGrpSpPr/>
          <p:nvPr/>
        </p:nvGrpSpPr>
        <p:grpSpPr>
          <a:xfrm>
            <a:off x="8473054" y="834774"/>
            <a:ext cx="2453808" cy="2454259"/>
            <a:chOff x="8184347" y="2187024"/>
            <a:chExt cx="2453808" cy="2454259"/>
          </a:xfrm>
        </p:grpSpPr>
        <p:sp>
          <p:nvSpPr>
            <p:cNvPr id="4" name="Oval 3">
              <a:extLst>
                <a:ext uri="{FF2B5EF4-FFF2-40B4-BE49-F238E27FC236}">
                  <a16:creationId xmlns:a16="http://schemas.microsoft.com/office/drawing/2014/main" id="{37C44165-FDE7-D3A1-D8DC-A7D600DAFD71}"/>
                </a:ext>
              </a:extLst>
            </p:cNvPr>
            <p:cNvSpPr/>
            <p:nvPr/>
          </p:nvSpPr>
          <p:spPr>
            <a:xfrm>
              <a:off x="8184350" y="2187024"/>
              <a:ext cx="2453805" cy="2454259"/>
            </a:xfrm>
            <a:prstGeom prst="ellipse">
              <a:avLst/>
            </a:prstGeom>
            <a:solidFill>
              <a:srgbClr val="1B9E8B"/>
            </a:solidFill>
            <a:ln>
              <a:solidFill>
                <a:srgbClr val="1B9E8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 name="Freeform: Shape 4">
              <a:extLst>
                <a:ext uri="{FF2B5EF4-FFF2-40B4-BE49-F238E27FC236}">
                  <a16:creationId xmlns:a16="http://schemas.microsoft.com/office/drawing/2014/main" id="{780DBAA9-7C5B-6832-212E-91294B51A111}"/>
                </a:ext>
              </a:extLst>
            </p:cNvPr>
            <p:cNvSpPr/>
            <p:nvPr/>
          </p:nvSpPr>
          <p:spPr>
            <a:xfrm>
              <a:off x="8265823" y="2268846"/>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4" tIns="371742" rIns="371943"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6" name="TextBox 5">
              <a:extLst>
                <a:ext uri="{FF2B5EF4-FFF2-40B4-BE49-F238E27FC236}">
                  <a16:creationId xmlns:a16="http://schemas.microsoft.com/office/drawing/2014/main" id="{9933C700-1866-1BC2-81C9-A281D4CA0DBA}"/>
                </a:ext>
              </a:extLst>
            </p:cNvPr>
            <p:cNvSpPr txBox="1"/>
            <p:nvPr/>
          </p:nvSpPr>
          <p:spPr>
            <a:xfrm>
              <a:off x="8184347" y="2912018"/>
              <a:ext cx="2453805" cy="954107"/>
            </a:xfrm>
            <a:prstGeom prst="rect">
              <a:avLst/>
            </a:prstGeom>
            <a:noFill/>
          </p:spPr>
          <p:txBody>
            <a:bodyPr wrap="square" rtlCol="0">
              <a:spAutoFit/>
            </a:bodyPr>
            <a:lstStyle/>
            <a:p>
              <a:pPr algn="ctr"/>
              <a:r>
                <a:rPr lang="nl-BE" sz="2800" b="1"/>
                <a:t>‘Menselijker’ maken</a:t>
              </a:r>
              <a:endParaRPr lang="en-GB" sz="2800" b="1"/>
            </a:p>
          </p:txBody>
        </p:sp>
      </p:grpSp>
      <p:sp>
        <p:nvSpPr>
          <p:cNvPr id="2" name="Oval 1">
            <a:extLst>
              <a:ext uri="{FF2B5EF4-FFF2-40B4-BE49-F238E27FC236}">
                <a16:creationId xmlns:a16="http://schemas.microsoft.com/office/drawing/2014/main" id="{A652D4F3-BBAF-EE57-09F5-771F70F634BA}"/>
              </a:ext>
            </a:extLst>
          </p:cNvPr>
          <p:cNvSpPr/>
          <p:nvPr/>
        </p:nvSpPr>
        <p:spPr>
          <a:xfrm>
            <a:off x="8142567" y="3409816"/>
            <a:ext cx="3114781" cy="3284672"/>
          </a:xfrm>
          <a:prstGeom prst="ellipse">
            <a:avLst/>
          </a:prstGeom>
          <a:solidFill>
            <a:srgbClr val="E9F5F4"/>
          </a:solidFill>
          <a:ln>
            <a:solidFill>
              <a:srgbClr val="1B9E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DA176646-5199-73B1-86ED-B76A82C26358}"/>
              </a:ext>
            </a:extLst>
          </p:cNvPr>
          <p:cNvSpPr txBox="1"/>
          <p:nvPr/>
        </p:nvSpPr>
        <p:spPr>
          <a:xfrm>
            <a:off x="8714104" y="3981845"/>
            <a:ext cx="1971706" cy="646331"/>
          </a:xfrm>
          <a:prstGeom prst="rect">
            <a:avLst/>
          </a:prstGeom>
          <a:noFill/>
          <a:ln>
            <a:noFill/>
          </a:ln>
        </p:spPr>
        <p:txBody>
          <a:bodyPr wrap="square" rtlCol="0">
            <a:spAutoFit/>
          </a:bodyPr>
          <a:lstStyle/>
          <a:p>
            <a:pPr algn="ctr"/>
            <a:r>
              <a:rPr lang="nl-BE" b="1">
                <a:solidFill>
                  <a:srgbClr val="1B9E8B"/>
                </a:solidFill>
              </a:rPr>
              <a:t>GESUPERVISEERD leren</a:t>
            </a:r>
            <a:endParaRPr lang="en-GB" b="1">
              <a:solidFill>
                <a:srgbClr val="1B9E8B"/>
              </a:solidFill>
            </a:endParaRPr>
          </a:p>
        </p:txBody>
      </p:sp>
      <p:pic>
        <p:nvPicPr>
          <p:cNvPr id="8" name="Picture 7" descr="A set of icons on a black background&#10;&#10;Description automatically generated">
            <a:extLst>
              <a:ext uri="{FF2B5EF4-FFF2-40B4-BE49-F238E27FC236}">
                <a16:creationId xmlns:a16="http://schemas.microsoft.com/office/drawing/2014/main" id="{49BD7D24-BAC7-E69F-F157-38DB170B9A63}"/>
              </a:ext>
            </a:extLst>
          </p:cNvPr>
          <p:cNvPicPr>
            <a:picLocks noChangeAspect="1"/>
          </p:cNvPicPr>
          <p:nvPr/>
        </p:nvPicPr>
        <p:blipFill rotWithShape="1">
          <a:blip r:embed="rId3">
            <a:extLst>
              <a:ext uri="{28A0092B-C50C-407E-A947-70E740481C1C}">
                <a14:useLocalDpi xmlns:a14="http://schemas.microsoft.com/office/drawing/2010/main" val="0"/>
              </a:ext>
            </a:extLst>
          </a:blip>
          <a:srcRect l="2635" t="26521" r="54415" b="54617"/>
          <a:stretch/>
        </p:blipFill>
        <p:spPr>
          <a:xfrm>
            <a:off x="8280911" y="4628176"/>
            <a:ext cx="2838092" cy="1762926"/>
          </a:xfrm>
          <a:prstGeom prst="rect">
            <a:avLst/>
          </a:prstGeom>
        </p:spPr>
      </p:pic>
      <p:cxnSp>
        <p:nvCxnSpPr>
          <p:cNvPr id="12" name="Straight Arrow Connector 11">
            <a:extLst>
              <a:ext uri="{FF2B5EF4-FFF2-40B4-BE49-F238E27FC236}">
                <a16:creationId xmlns:a16="http://schemas.microsoft.com/office/drawing/2014/main" id="{5616D42B-5F9C-0E79-81CE-2DD13A2D83CC}"/>
              </a:ext>
            </a:extLst>
          </p:cNvPr>
          <p:cNvCxnSpPr>
            <a:cxnSpLocks/>
            <a:stCxn id="4" idx="4"/>
          </p:cNvCxnSpPr>
          <p:nvPr/>
        </p:nvCxnSpPr>
        <p:spPr>
          <a:xfrm>
            <a:off x="9699960" y="3289033"/>
            <a:ext cx="0" cy="615702"/>
          </a:xfrm>
          <a:prstGeom prst="straightConnector1">
            <a:avLst/>
          </a:prstGeom>
          <a:ln w="25400">
            <a:solidFill>
              <a:srgbClr val="1B9E8B"/>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3CD4353-6307-59D0-83E5-05BBC58F891E}"/>
              </a:ext>
            </a:extLst>
          </p:cNvPr>
          <p:cNvGrpSpPr/>
          <p:nvPr/>
        </p:nvGrpSpPr>
        <p:grpSpPr>
          <a:xfrm>
            <a:off x="898118" y="1029928"/>
            <a:ext cx="1633427" cy="1634441"/>
            <a:chOff x="1359110" y="2306613"/>
            <a:chExt cx="2454095" cy="2469854"/>
          </a:xfrm>
        </p:grpSpPr>
        <p:sp>
          <p:nvSpPr>
            <p:cNvPr id="13" name="Teardrop 12">
              <a:extLst>
                <a:ext uri="{FF2B5EF4-FFF2-40B4-BE49-F238E27FC236}">
                  <a16:creationId xmlns:a16="http://schemas.microsoft.com/office/drawing/2014/main" id="{C370ACA0-7C28-3BC3-0A32-3826350F825F}"/>
                </a:ext>
              </a:extLst>
            </p:cNvPr>
            <p:cNvSpPr/>
            <p:nvPr/>
          </p:nvSpPr>
          <p:spPr>
            <a:xfrm rot="2700000">
              <a:off x="1351231" y="2314492"/>
              <a:ext cx="2469854" cy="2454095"/>
            </a:xfrm>
            <a:prstGeom prst="teardrop">
              <a:avLst>
                <a:gd name="adj" fmla="val 100000"/>
              </a:avLst>
            </a:prstGeom>
            <a:solidFill>
              <a:srgbClr val="FAE81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4" name="Freeform: Shape 13">
              <a:extLst>
                <a:ext uri="{FF2B5EF4-FFF2-40B4-BE49-F238E27FC236}">
                  <a16:creationId xmlns:a16="http://schemas.microsoft.com/office/drawing/2014/main" id="{57D1DD37-98A5-706F-C898-50C4EE763C22}"/>
                </a:ext>
              </a:extLst>
            </p:cNvPr>
            <p:cNvSpPr/>
            <p:nvPr/>
          </p:nvSpPr>
          <p:spPr>
            <a:xfrm>
              <a:off x="1435206" y="2386260"/>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AE81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15" name="TextBox 14">
              <a:extLst>
                <a:ext uri="{FF2B5EF4-FFF2-40B4-BE49-F238E27FC236}">
                  <a16:creationId xmlns:a16="http://schemas.microsoft.com/office/drawing/2014/main" id="{8D995D27-5F31-1C80-5671-9F7EC366DACC}"/>
                </a:ext>
              </a:extLst>
            </p:cNvPr>
            <p:cNvSpPr txBox="1"/>
            <p:nvPr/>
          </p:nvSpPr>
          <p:spPr>
            <a:xfrm>
              <a:off x="1485971" y="3197065"/>
              <a:ext cx="2283353" cy="668999"/>
            </a:xfrm>
            <a:prstGeom prst="rect">
              <a:avLst/>
            </a:prstGeom>
            <a:noFill/>
          </p:spPr>
          <p:txBody>
            <a:bodyPr wrap="square" rtlCol="0">
              <a:spAutoFit/>
            </a:bodyPr>
            <a:lstStyle/>
            <a:p>
              <a:pPr algn="ctr"/>
              <a:r>
                <a:rPr lang="nl-BE" sz="2200"/>
                <a:t>Dataset</a:t>
              </a:r>
              <a:endParaRPr lang="en-GB" sz="2200"/>
            </a:p>
          </p:txBody>
        </p:sp>
      </p:grpSp>
      <p:grpSp>
        <p:nvGrpSpPr>
          <p:cNvPr id="16" name="Group 15">
            <a:extLst>
              <a:ext uri="{FF2B5EF4-FFF2-40B4-BE49-F238E27FC236}">
                <a16:creationId xmlns:a16="http://schemas.microsoft.com/office/drawing/2014/main" id="{45340DE3-2666-ADAA-DEF3-FAC066D7C87D}"/>
              </a:ext>
            </a:extLst>
          </p:cNvPr>
          <p:cNvGrpSpPr/>
          <p:nvPr/>
        </p:nvGrpSpPr>
        <p:grpSpPr>
          <a:xfrm>
            <a:off x="3106853" y="1093386"/>
            <a:ext cx="1633427" cy="1634441"/>
            <a:chOff x="1359110" y="2306609"/>
            <a:chExt cx="2454095" cy="2469854"/>
          </a:xfrm>
        </p:grpSpPr>
        <p:sp>
          <p:nvSpPr>
            <p:cNvPr id="18" name="Teardrop 17">
              <a:extLst>
                <a:ext uri="{FF2B5EF4-FFF2-40B4-BE49-F238E27FC236}">
                  <a16:creationId xmlns:a16="http://schemas.microsoft.com/office/drawing/2014/main" id="{AFEC1B3F-287A-299C-B39D-6EBC966A9D87}"/>
                </a:ext>
              </a:extLst>
            </p:cNvPr>
            <p:cNvSpPr/>
            <p:nvPr/>
          </p:nvSpPr>
          <p:spPr>
            <a:xfrm rot="2700000">
              <a:off x="1351231" y="2314488"/>
              <a:ext cx="2469854" cy="2454095"/>
            </a:xfrm>
            <a:prstGeom prst="teardrop">
              <a:avLst>
                <a:gd name="adj" fmla="val 100000"/>
              </a:avLst>
            </a:prstGeom>
            <a:solidFill>
              <a:srgbClr val="F09006"/>
            </a:solidFill>
            <a:ln>
              <a:solidFill>
                <a:srgbClr val="F0900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3" name="Freeform: Shape 22">
              <a:extLst>
                <a:ext uri="{FF2B5EF4-FFF2-40B4-BE49-F238E27FC236}">
                  <a16:creationId xmlns:a16="http://schemas.microsoft.com/office/drawing/2014/main" id="{754B4E13-1914-9F74-D208-F5880F7309AA}"/>
                </a:ext>
              </a:extLst>
            </p:cNvPr>
            <p:cNvSpPr/>
            <p:nvPr/>
          </p:nvSpPr>
          <p:spPr>
            <a:xfrm>
              <a:off x="1435206" y="2386260"/>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DDEB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24" name="TextBox 23">
              <a:extLst>
                <a:ext uri="{FF2B5EF4-FFF2-40B4-BE49-F238E27FC236}">
                  <a16:creationId xmlns:a16="http://schemas.microsoft.com/office/drawing/2014/main" id="{02B20696-EA74-D181-7531-429C953DD6A3}"/>
                </a:ext>
              </a:extLst>
            </p:cNvPr>
            <p:cNvSpPr txBox="1"/>
            <p:nvPr/>
          </p:nvSpPr>
          <p:spPr>
            <a:xfrm>
              <a:off x="1485971" y="3197065"/>
              <a:ext cx="2283353" cy="537489"/>
            </a:xfrm>
            <a:prstGeom prst="rect">
              <a:avLst/>
            </a:prstGeom>
            <a:noFill/>
          </p:spPr>
          <p:txBody>
            <a:bodyPr wrap="square" rtlCol="0">
              <a:spAutoFit/>
            </a:bodyPr>
            <a:lstStyle/>
            <a:p>
              <a:pPr algn="ctr"/>
              <a:r>
                <a:rPr lang="nl-BE" sz="2200"/>
                <a:t>Pre-training</a:t>
              </a:r>
              <a:endParaRPr lang="en-GB" sz="2200"/>
            </a:p>
          </p:txBody>
        </p:sp>
      </p:grpSp>
      <p:grpSp>
        <p:nvGrpSpPr>
          <p:cNvPr id="25" name="Group 24">
            <a:extLst>
              <a:ext uri="{FF2B5EF4-FFF2-40B4-BE49-F238E27FC236}">
                <a16:creationId xmlns:a16="http://schemas.microsoft.com/office/drawing/2014/main" id="{30633D43-0C7C-9B3A-F55E-075B951C646D}"/>
              </a:ext>
            </a:extLst>
          </p:cNvPr>
          <p:cNvGrpSpPr/>
          <p:nvPr/>
        </p:nvGrpSpPr>
        <p:grpSpPr>
          <a:xfrm>
            <a:off x="5366237" y="1127269"/>
            <a:ext cx="1633427" cy="1634441"/>
            <a:chOff x="1359110" y="2306609"/>
            <a:chExt cx="2454095" cy="2469853"/>
          </a:xfrm>
        </p:grpSpPr>
        <p:sp>
          <p:nvSpPr>
            <p:cNvPr id="26" name="Teardrop 25">
              <a:extLst>
                <a:ext uri="{FF2B5EF4-FFF2-40B4-BE49-F238E27FC236}">
                  <a16:creationId xmlns:a16="http://schemas.microsoft.com/office/drawing/2014/main" id="{F228A437-DAF6-90E5-1F23-68330A167F5D}"/>
                </a:ext>
              </a:extLst>
            </p:cNvPr>
            <p:cNvSpPr/>
            <p:nvPr/>
          </p:nvSpPr>
          <p:spPr>
            <a:xfrm rot="2700000">
              <a:off x="1351231" y="2314488"/>
              <a:ext cx="2469853" cy="2454095"/>
            </a:xfrm>
            <a:prstGeom prst="teardrop">
              <a:avLst>
                <a:gd name="adj" fmla="val 100000"/>
              </a:avLst>
            </a:prstGeom>
            <a:solidFill>
              <a:srgbClr val="4472C4"/>
            </a:solidFill>
            <a:ln>
              <a:solidFill>
                <a:srgbClr val="4472C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7" name="Freeform: Shape 26">
              <a:extLst>
                <a:ext uri="{FF2B5EF4-FFF2-40B4-BE49-F238E27FC236}">
                  <a16:creationId xmlns:a16="http://schemas.microsoft.com/office/drawing/2014/main" id="{2C12EA81-3D46-5994-AEFE-E776BA5DFF06}"/>
                </a:ext>
              </a:extLst>
            </p:cNvPr>
            <p:cNvSpPr/>
            <p:nvPr/>
          </p:nvSpPr>
          <p:spPr>
            <a:xfrm>
              <a:off x="1435206" y="2386261"/>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EDF1F9"/>
            </a:solidFill>
            <a:ln>
              <a:solidFill>
                <a:srgbClr val="EDF1F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28" name="TextBox 27">
              <a:extLst>
                <a:ext uri="{FF2B5EF4-FFF2-40B4-BE49-F238E27FC236}">
                  <a16:creationId xmlns:a16="http://schemas.microsoft.com/office/drawing/2014/main" id="{F1EE8492-0E05-D570-CED2-98BFE59417E6}"/>
                </a:ext>
              </a:extLst>
            </p:cNvPr>
            <p:cNvSpPr txBox="1"/>
            <p:nvPr/>
          </p:nvSpPr>
          <p:spPr>
            <a:xfrm>
              <a:off x="1402991" y="3197065"/>
              <a:ext cx="2366333" cy="651126"/>
            </a:xfrm>
            <a:prstGeom prst="rect">
              <a:avLst/>
            </a:prstGeom>
            <a:noFill/>
          </p:spPr>
          <p:txBody>
            <a:bodyPr wrap="square" rtlCol="0">
              <a:spAutoFit/>
            </a:bodyPr>
            <a:lstStyle/>
            <a:p>
              <a:pPr algn="ctr"/>
              <a:r>
                <a:rPr lang="nl-BE" sz="2200"/>
                <a:t>Voorspellen</a:t>
              </a:r>
              <a:endParaRPr lang="en-GB" sz="2200"/>
            </a:p>
          </p:txBody>
        </p:sp>
      </p:grpSp>
      <p:pic>
        <p:nvPicPr>
          <p:cNvPr id="29" name="Picture 28" descr="A picture containing graphics, font, symbol, graphic design&#10;&#10;Description automatically generated">
            <a:extLst>
              <a:ext uri="{FF2B5EF4-FFF2-40B4-BE49-F238E27FC236}">
                <a16:creationId xmlns:a16="http://schemas.microsoft.com/office/drawing/2014/main" id="{7E225C1D-3329-C00A-9E8A-7D78F44CECBF}"/>
              </a:ext>
            </a:extLst>
          </p:cNvPr>
          <p:cNvPicPr>
            <a:picLocks noChangeAspect="1"/>
          </p:cNvPicPr>
          <p:nvPr/>
        </p:nvPicPr>
        <p:blipFill>
          <a:blip r:embed="rId4"/>
          <a:stretch>
            <a:fillRect/>
          </a:stretch>
        </p:blipFill>
        <p:spPr>
          <a:xfrm>
            <a:off x="0" y="6290671"/>
            <a:ext cx="736866" cy="534754"/>
          </a:xfrm>
          <a:prstGeom prst="rect">
            <a:avLst/>
          </a:prstGeom>
        </p:spPr>
      </p:pic>
      <p:sp>
        <p:nvSpPr>
          <p:cNvPr id="30" name="TextBox 29">
            <a:extLst>
              <a:ext uri="{FF2B5EF4-FFF2-40B4-BE49-F238E27FC236}">
                <a16:creationId xmlns:a16="http://schemas.microsoft.com/office/drawing/2014/main" id="{FD68E0A2-DF78-C1E3-EDF2-A159297829F2}"/>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pic>
        <p:nvPicPr>
          <p:cNvPr id="1028" name="Picture 4">
            <a:extLst>
              <a:ext uri="{FF2B5EF4-FFF2-40B4-BE49-F238E27FC236}">
                <a16:creationId xmlns:a16="http://schemas.microsoft.com/office/drawing/2014/main" id="{E5516248-4CD6-9AF5-4043-A5800A4DB6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364" t="9602" b="51208"/>
          <a:stretch/>
        </p:blipFill>
        <p:spPr bwMode="auto">
          <a:xfrm>
            <a:off x="2425974" y="3967168"/>
            <a:ext cx="1966402" cy="20726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3EF0DA6-9F77-0DD2-FB8F-C52424485A6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04" t="59322" b="9374"/>
          <a:stretch/>
        </p:blipFill>
        <p:spPr bwMode="auto">
          <a:xfrm>
            <a:off x="4825569" y="3978419"/>
            <a:ext cx="2780703" cy="2244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2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07DFA70-9DAA-5C8B-94B0-A77D5E0EA265}"/>
              </a:ext>
            </a:extLst>
          </p:cNvPr>
          <p:cNvSpPr/>
          <p:nvPr/>
        </p:nvSpPr>
        <p:spPr>
          <a:xfrm>
            <a:off x="1032092" y="3884411"/>
            <a:ext cx="10208871" cy="2406259"/>
          </a:xfrm>
          <a:prstGeom prst="rect">
            <a:avLst/>
          </a:prstGeom>
          <a:solidFill>
            <a:srgbClr val="E9F5F4"/>
          </a:solidFill>
          <a:ln>
            <a:solidFill>
              <a:srgbClr val="E9F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F4C6A02-FA07-4929-3483-4BA0B5473946}"/>
              </a:ext>
            </a:extLst>
          </p:cNvPr>
          <p:cNvSpPr/>
          <p:nvPr/>
        </p:nvSpPr>
        <p:spPr>
          <a:xfrm>
            <a:off x="1032092" y="1574286"/>
            <a:ext cx="10208871" cy="1773820"/>
          </a:xfrm>
          <a:prstGeom prst="rect">
            <a:avLst/>
          </a:prstGeom>
          <a:solidFill>
            <a:srgbClr val="E9F5F4"/>
          </a:solidFill>
          <a:ln>
            <a:solidFill>
              <a:srgbClr val="E9F5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DD7C8DFC-C912-BE9F-3C3B-C682188CCB3A}"/>
              </a:ext>
            </a:extLst>
          </p:cNvPr>
          <p:cNvSpPr/>
          <p:nvPr/>
        </p:nvSpPr>
        <p:spPr>
          <a:xfrm>
            <a:off x="1101506" y="5498359"/>
            <a:ext cx="9697673" cy="646330"/>
          </a:xfrm>
          <a:prstGeom prst="roundRect">
            <a:avLst/>
          </a:prstGeom>
          <a:solidFill>
            <a:srgbClr val="1B9E8B"/>
          </a:solidFill>
          <a:ln>
            <a:solidFill>
              <a:srgbClr val="1B9E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F7591BA0-DBDA-D5D5-2305-07F5E91CAB66}"/>
              </a:ext>
            </a:extLst>
          </p:cNvPr>
          <p:cNvSpPr/>
          <p:nvPr/>
        </p:nvSpPr>
        <p:spPr>
          <a:xfrm>
            <a:off x="1101507" y="2867636"/>
            <a:ext cx="9697673" cy="369332"/>
          </a:xfrm>
          <a:prstGeom prst="roundRect">
            <a:avLst/>
          </a:prstGeom>
          <a:solidFill>
            <a:srgbClr val="1B9E8B"/>
          </a:solidFill>
          <a:ln>
            <a:solidFill>
              <a:srgbClr val="1B9E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7BE97CC-6365-8B7B-BE87-7A4825D8C48A}"/>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 Basisoplossing </a:t>
            </a:r>
            <a:endParaRPr lang="en-GB" sz="3600" b="1">
              <a:solidFill>
                <a:srgbClr val="6FBFB5"/>
              </a:solidFill>
            </a:endParaRPr>
          </a:p>
        </p:txBody>
      </p:sp>
      <p:sp>
        <p:nvSpPr>
          <p:cNvPr id="6" name="TextBox 5">
            <a:extLst>
              <a:ext uri="{FF2B5EF4-FFF2-40B4-BE49-F238E27FC236}">
                <a16:creationId xmlns:a16="http://schemas.microsoft.com/office/drawing/2014/main" id="{654E4207-D069-7057-2226-328A97BAB9CA}"/>
              </a:ext>
            </a:extLst>
          </p:cNvPr>
          <p:cNvSpPr txBox="1"/>
          <p:nvPr/>
        </p:nvSpPr>
        <p:spPr>
          <a:xfrm>
            <a:off x="763928" y="1574286"/>
            <a:ext cx="7338349" cy="369332"/>
          </a:xfrm>
          <a:prstGeom prst="rect">
            <a:avLst/>
          </a:prstGeom>
          <a:noFill/>
        </p:spPr>
        <p:txBody>
          <a:bodyPr wrap="square" rtlCol="0">
            <a:spAutoFit/>
          </a:bodyPr>
          <a:lstStyle/>
          <a:p>
            <a:pPr marL="285750" indent="-285750">
              <a:buClr>
                <a:srgbClr val="1B9E8B"/>
              </a:buClr>
              <a:buFont typeface="Wingdings" panose="05000000000000000000" pitchFamily="2" charset="2"/>
              <a:buChar char="§"/>
            </a:pPr>
            <a:r>
              <a:rPr lang="nl-BE" b="1"/>
              <a:t>13 000 vragen werden beantwoord door mensen</a:t>
            </a:r>
          </a:p>
        </p:txBody>
      </p:sp>
      <p:sp>
        <p:nvSpPr>
          <p:cNvPr id="7" name="TextBox 6">
            <a:extLst>
              <a:ext uri="{FF2B5EF4-FFF2-40B4-BE49-F238E27FC236}">
                <a16:creationId xmlns:a16="http://schemas.microsoft.com/office/drawing/2014/main" id="{FA9985A9-6A52-974E-2311-4DA948C4F907}"/>
              </a:ext>
            </a:extLst>
          </p:cNvPr>
          <p:cNvSpPr txBox="1"/>
          <p:nvPr/>
        </p:nvSpPr>
        <p:spPr>
          <a:xfrm>
            <a:off x="2199190" y="2029698"/>
            <a:ext cx="9086126" cy="646331"/>
          </a:xfrm>
          <a:prstGeom prst="rect">
            <a:avLst/>
          </a:prstGeom>
          <a:noFill/>
        </p:spPr>
        <p:txBody>
          <a:bodyPr wrap="square" rtlCol="0">
            <a:spAutoFit/>
          </a:bodyPr>
          <a:lstStyle/>
          <a:p>
            <a:r>
              <a:rPr lang="nl-BE"/>
              <a:t>= Een aanvulling op het ongesuperviseerd leerproces om te leren hoe ‘menselijke’ antwoorden</a:t>
            </a:r>
          </a:p>
          <a:p>
            <a:r>
              <a:rPr lang="nl-BE"/>
              <a:t>   geformuleerd worden.</a:t>
            </a:r>
          </a:p>
        </p:txBody>
      </p:sp>
      <p:sp>
        <p:nvSpPr>
          <p:cNvPr id="8" name="TextBox 7">
            <a:extLst>
              <a:ext uri="{FF2B5EF4-FFF2-40B4-BE49-F238E27FC236}">
                <a16:creationId xmlns:a16="http://schemas.microsoft.com/office/drawing/2014/main" id="{E49BEF0A-5FD0-0FA5-8BF1-F6FEA015CFC9}"/>
              </a:ext>
            </a:extLst>
          </p:cNvPr>
          <p:cNvSpPr txBox="1"/>
          <p:nvPr/>
        </p:nvSpPr>
        <p:spPr>
          <a:xfrm>
            <a:off x="1149750" y="2867635"/>
            <a:ext cx="9437227" cy="369332"/>
          </a:xfrm>
          <a:prstGeom prst="rect">
            <a:avLst/>
          </a:prstGeom>
          <a:noFill/>
        </p:spPr>
        <p:txBody>
          <a:bodyPr wrap="square" rtlCol="0">
            <a:spAutoFit/>
          </a:bodyPr>
          <a:lstStyle/>
          <a:p>
            <a:r>
              <a:rPr lang="nl-BE">
                <a:solidFill>
                  <a:schemeClr val="bg1"/>
                </a:solidFill>
              </a:rPr>
              <a:t>Het model krijgt menselijke taal als voorbeeld voor het genereren van output in een chatgesprek.</a:t>
            </a:r>
          </a:p>
        </p:txBody>
      </p:sp>
      <p:sp>
        <p:nvSpPr>
          <p:cNvPr id="9" name="TextBox 8">
            <a:extLst>
              <a:ext uri="{FF2B5EF4-FFF2-40B4-BE49-F238E27FC236}">
                <a16:creationId xmlns:a16="http://schemas.microsoft.com/office/drawing/2014/main" id="{F78E516D-9463-CE45-DBFA-1F3C04124D8A}"/>
              </a:ext>
            </a:extLst>
          </p:cNvPr>
          <p:cNvSpPr txBox="1"/>
          <p:nvPr/>
        </p:nvSpPr>
        <p:spPr>
          <a:xfrm>
            <a:off x="2199190" y="4728226"/>
            <a:ext cx="9178724" cy="646331"/>
          </a:xfrm>
          <a:prstGeom prst="rect">
            <a:avLst/>
          </a:prstGeom>
          <a:noFill/>
        </p:spPr>
        <p:txBody>
          <a:bodyPr wrap="square" rtlCol="0">
            <a:spAutoFit/>
          </a:bodyPr>
          <a:lstStyle/>
          <a:p>
            <a:r>
              <a:rPr lang="nl-BE"/>
              <a:t>= Een aanvulling op het versterkend leren dat het model voorheen zelf deed door zichzelf te</a:t>
            </a:r>
          </a:p>
          <a:p>
            <a:r>
              <a:rPr lang="nl-BE"/>
              <a:t>    evalueren (straffen en belonen)</a:t>
            </a:r>
          </a:p>
        </p:txBody>
      </p:sp>
      <p:sp>
        <p:nvSpPr>
          <p:cNvPr id="10" name="TextBox 9">
            <a:extLst>
              <a:ext uri="{FF2B5EF4-FFF2-40B4-BE49-F238E27FC236}">
                <a16:creationId xmlns:a16="http://schemas.microsoft.com/office/drawing/2014/main" id="{ADD5B4D7-CD9A-09C1-E764-40295BAF9633}"/>
              </a:ext>
            </a:extLst>
          </p:cNvPr>
          <p:cNvSpPr txBox="1"/>
          <p:nvPr/>
        </p:nvSpPr>
        <p:spPr>
          <a:xfrm>
            <a:off x="1101507" y="5498358"/>
            <a:ext cx="9485470" cy="646331"/>
          </a:xfrm>
          <a:prstGeom prst="rect">
            <a:avLst/>
          </a:prstGeom>
          <a:noFill/>
        </p:spPr>
        <p:txBody>
          <a:bodyPr wrap="square" rtlCol="0">
            <a:spAutoFit/>
          </a:bodyPr>
          <a:lstStyle/>
          <a:p>
            <a:r>
              <a:rPr lang="nl-BE">
                <a:solidFill>
                  <a:schemeClr val="bg1"/>
                </a:solidFill>
              </a:rPr>
              <a:t>De leerkracht wordt vervangen door een controlesysteem dat getraind is om punten te geven zoals deze ‘leerkrachten’ dit gedaan hebben.</a:t>
            </a:r>
          </a:p>
        </p:txBody>
      </p:sp>
      <p:sp>
        <p:nvSpPr>
          <p:cNvPr id="12" name="TextBox 11">
            <a:extLst>
              <a:ext uri="{FF2B5EF4-FFF2-40B4-BE49-F238E27FC236}">
                <a16:creationId xmlns:a16="http://schemas.microsoft.com/office/drawing/2014/main" id="{403D8776-62B8-F6D3-2358-DDFFB5B8B890}"/>
              </a:ext>
            </a:extLst>
          </p:cNvPr>
          <p:cNvSpPr txBox="1"/>
          <p:nvPr/>
        </p:nvSpPr>
        <p:spPr>
          <a:xfrm>
            <a:off x="763928" y="3865607"/>
            <a:ext cx="10208871" cy="646331"/>
          </a:xfrm>
          <a:prstGeom prst="rect">
            <a:avLst/>
          </a:prstGeom>
          <a:noFill/>
        </p:spPr>
        <p:txBody>
          <a:bodyPr wrap="square">
            <a:spAutoFit/>
          </a:bodyPr>
          <a:lstStyle/>
          <a:p>
            <a:pPr marL="285750" indent="-285750">
              <a:buClr>
                <a:srgbClr val="1B9E8B"/>
              </a:buClr>
              <a:buFont typeface="Wingdings" panose="05000000000000000000" pitchFamily="2" charset="2"/>
              <a:buChar char="§"/>
            </a:pPr>
            <a:r>
              <a:rPr lang="nl-BE" b="1"/>
              <a:t>Mensen (leerkrachten) output laten beoordelen. Vergelijk het met een toets waar een score op 10 gegeven wordt.</a:t>
            </a:r>
          </a:p>
        </p:txBody>
      </p:sp>
      <p:pic>
        <p:nvPicPr>
          <p:cNvPr id="2" name="Picture 1" descr="A picture containing graphics, font, symbol, graphic design&#10;&#10;Description automatically generated">
            <a:extLst>
              <a:ext uri="{FF2B5EF4-FFF2-40B4-BE49-F238E27FC236}">
                <a16:creationId xmlns:a16="http://schemas.microsoft.com/office/drawing/2014/main" id="{3CE1B228-9923-7CF4-2FA8-E37894EFA670}"/>
              </a:ext>
            </a:extLst>
          </p:cNvPr>
          <p:cNvPicPr>
            <a:picLocks noChangeAspect="1"/>
          </p:cNvPicPr>
          <p:nvPr/>
        </p:nvPicPr>
        <p:blipFill>
          <a:blip r:embed="rId3"/>
          <a:stretch>
            <a:fillRect/>
          </a:stretch>
        </p:blipFill>
        <p:spPr>
          <a:xfrm>
            <a:off x="0" y="6290671"/>
            <a:ext cx="736866" cy="534754"/>
          </a:xfrm>
          <a:prstGeom prst="rect">
            <a:avLst/>
          </a:prstGeom>
        </p:spPr>
      </p:pic>
      <p:sp>
        <p:nvSpPr>
          <p:cNvPr id="3" name="TextBox 2">
            <a:extLst>
              <a:ext uri="{FF2B5EF4-FFF2-40B4-BE49-F238E27FC236}">
                <a16:creationId xmlns:a16="http://schemas.microsoft.com/office/drawing/2014/main" id="{97A13712-1462-EDA2-759F-7FAA968EE39D}"/>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51746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Vervolg ...</a:t>
            </a:r>
            <a:endParaRPr lang="en-GB" sz="3600" b="1" err="1">
              <a:solidFill>
                <a:srgbClr val="6FBFB5"/>
              </a:solidFill>
            </a:endParaRPr>
          </a:p>
        </p:txBody>
      </p:sp>
      <p:sp>
        <p:nvSpPr>
          <p:cNvPr id="6" name="TextBox 5">
            <a:extLst>
              <a:ext uri="{FF2B5EF4-FFF2-40B4-BE49-F238E27FC236}">
                <a16:creationId xmlns:a16="http://schemas.microsoft.com/office/drawing/2014/main" id="{FE76B307-82A6-C80B-C2EB-0307FF72AC9A}"/>
              </a:ext>
            </a:extLst>
          </p:cNvPr>
          <p:cNvSpPr txBox="1"/>
          <p:nvPr/>
        </p:nvSpPr>
        <p:spPr>
          <a:xfrm>
            <a:off x="987818" y="1701985"/>
            <a:ext cx="9664607" cy="3690177"/>
          </a:xfrm>
          <a:prstGeom prst="rect">
            <a:avLst/>
          </a:prstGeom>
          <a:noFill/>
        </p:spPr>
        <p:txBody>
          <a:bodyPr wrap="square" rtlCol="0">
            <a:spAutoFit/>
          </a:bodyPr>
          <a:lstStyle/>
          <a:p>
            <a:pPr marL="228600" indent="-228600">
              <a:lnSpc>
                <a:spcPct val="200000"/>
              </a:lnSpc>
              <a:buAutoNum type="arabicPeriod"/>
            </a:pPr>
            <a:r>
              <a:rPr lang="nl-BE" sz="2000"/>
              <a:t>Je krijgt het blad van een medeleerling</a:t>
            </a:r>
          </a:p>
          <a:p>
            <a:pPr marL="228600" indent="-228600">
              <a:lnSpc>
                <a:spcPct val="200000"/>
              </a:lnSpc>
              <a:buAutoNum type="arabicPeriod"/>
            </a:pPr>
            <a:r>
              <a:rPr lang="nl-BE" sz="2000"/>
              <a:t>Lees aandachtig de reeds opgeschreven zinnen</a:t>
            </a:r>
          </a:p>
          <a:p>
            <a:pPr marL="228600" indent="-228600">
              <a:lnSpc>
                <a:spcPct val="200000"/>
              </a:lnSpc>
              <a:buAutoNum type="arabicPeriod"/>
            </a:pPr>
            <a:r>
              <a:rPr lang="nl-BE" sz="2000"/>
              <a:t>Schrijf een derde zin die volgt op de bovenstaande</a:t>
            </a:r>
          </a:p>
          <a:p>
            <a:pPr marL="228600" indent="-228600">
              <a:lnSpc>
                <a:spcPct val="200000"/>
              </a:lnSpc>
              <a:buAutoNum type="arabicPeriod"/>
            </a:pPr>
            <a:endParaRPr lang="nl-BE" sz="2000" b="1"/>
          </a:p>
          <a:p>
            <a:pPr marL="228600" indent="-228600">
              <a:lnSpc>
                <a:spcPct val="200000"/>
              </a:lnSpc>
              <a:buAutoNum type="arabicPeriod"/>
            </a:pPr>
            <a:endParaRPr lang="nl-BE" sz="2000" b="1"/>
          </a:p>
          <a:p>
            <a:pPr marL="228600" indent="-228600">
              <a:lnSpc>
                <a:spcPct val="200000"/>
              </a:lnSpc>
              <a:buAutoNum type="arabicPeriod"/>
            </a:pPr>
            <a:r>
              <a:rPr lang="nl-BE" sz="2000" b="1"/>
              <a:t>Geef je blad door aan iemand anders</a:t>
            </a:r>
            <a:endParaRPr lang="en-GB" sz="2000" b="1"/>
          </a:p>
        </p:txBody>
      </p:sp>
      <p:pic>
        <p:nvPicPr>
          <p:cNvPr id="2" name="Picture 1" descr="A picture containing graphics, font, symbol, graphic design&#10;&#10;Description automatically generated">
            <a:extLst>
              <a:ext uri="{FF2B5EF4-FFF2-40B4-BE49-F238E27FC236}">
                <a16:creationId xmlns:a16="http://schemas.microsoft.com/office/drawing/2014/main" id="{8AE3A466-04F8-9961-35A8-6778555477EC}"/>
              </a:ext>
            </a:extLst>
          </p:cNvPr>
          <p:cNvPicPr>
            <a:picLocks noChangeAspect="1"/>
          </p:cNvPicPr>
          <p:nvPr/>
        </p:nvPicPr>
        <p:blipFill>
          <a:blip r:embed="rId2"/>
          <a:stretch>
            <a:fillRect/>
          </a:stretch>
        </p:blipFill>
        <p:spPr>
          <a:xfrm>
            <a:off x="0" y="6290671"/>
            <a:ext cx="736866" cy="534754"/>
          </a:xfrm>
          <a:prstGeom prst="rect">
            <a:avLst/>
          </a:prstGeom>
        </p:spPr>
      </p:pic>
      <p:sp>
        <p:nvSpPr>
          <p:cNvPr id="3" name="TextBox 2">
            <a:extLst>
              <a:ext uri="{FF2B5EF4-FFF2-40B4-BE49-F238E27FC236}">
                <a16:creationId xmlns:a16="http://schemas.microsoft.com/office/drawing/2014/main" id="{08F84FC0-2885-45B9-2559-C529C591AFDD}"/>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23145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Arrow Connector 41">
            <a:extLst>
              <a:ext uri="{FF2B5EF4-FFF2-40B4-BE49-F238E27FC236}">
                <a16:creationId xmlns:a16="http://schemas.microsoft.com/office/drawing/2014/main" id="{3416D042-945A-9554-3E73-EFACB8E55D6B}"/>
              </a:ext>
            </a:extLst>
          </p:cNvPr>
          <p:cNvCxnSpPr>
            <a:cxnSpLocks/>
          </p:cNvCxnSpPr>
          <p:nvPr/>
        </p:nvCxnSpPr>
        <p:spPr>
          <a:xfrm flipH="1" flipV="1">
            <a:off x="5237027" y="5843358"/>
            <a:ext cx="2078173" cy="572112"/>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a:extLst>
              <a:ext uri="{FF2B5EF4-FFF2-40B4-BE49-F238E27FC236}">
                <a16:creationId xmlns:a16="http://schemas.microsoft.com/office/drawing/2014/main" id="{0D1BD360-0024-9D67-00A1-EF43D7EF30C1}"/>
              </a:ext>
            </a:extLst>
          </p:cNvPr>
          <p:cNvCxnSpPr>
            <a:cxnSpLocks/>
          </p:cNvCxnSpPr>
          <p:nvPr/>
        </p:nvCxnSpPr>
        <p:spPr>
          <a:xfrm>
            <a:off x="10430028" y="2894785"/>
            <a:ext cx="229822" cy="484094"/>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488F18E0-DF31-003C-CD91-7B83749A6B8B}"/>
              </a:ext>
            </a:extLst>
          </p:cNvPr>
          <p:cNvCxnSpPr>
            <a:cxnSpLocks/>
          </p:cNvCxnSpPr>
          <p:nvPr/>
        </p:nvCxnSpPr>
        <p:spPr>
          <a:xfrm flipH="1">
            <a:off x="10581613" y="4505817"/>
            <a:ext cx="640569" cy="1045728"/>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D85D0A7-9892-B359-BE79-0B143D9F7FAF}"/>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grpSp>
        <p:nvGrpSpPr>
          <p:cNvPr id="66" name="Group 65">
            <a:extLst>
              <a:ext uri="{FF2B5EF4-FFF2-40B4-BE49-F238E27FC236}">
                <a16:creationId xmlns:a16="http://schemas.microsoft.com/office/drawing/2014/main" id="{199B20DC-3B93-9ECE-D137-DAAB69E77B2A}"/>
              </a:ext>
            </a:extLst>
          </p:cNvPr>
          <p:cNvGrpSpPr/>
          <p:nvPr/>
        </p:nvGrpSpPr>
        <p:grpSpPr>
          <a:xfrm>
            <a:off x="9298761" y="3427753"/>
            <a:ext cx="2751438" cy="1129645"/>
            <a:chOff x="9449832" y="3057762"/>
            <a:chExt cx="2751438" cy="1129645"/>
          </a:xfrm>
        </p:grpSpPr>
        <p:sp>
          <p:nvSpPr>
            <p:cNvPr id="29" name="Rectangle: Rounded Corners 28">
              <a:extLst>
                <a:ext uri="{FF2B5EF4-FFF2-40B4-BE49-F238E27FC236}">
                  <a16:creationId xmlns:a16="http://schemas.microsoft.com/office/drawing/2014/main" id="{3B476FA9-7A3B-DEA5-CE95-8089B8B5D703}"/>
                </a:ext>
              </a:extLst>
            </p:cNvPr>
            <p:cNvSpPr/>
            <p:nvPr/>
          </p:nvSpPr>
          <p:spPr>
            <a:xfrm>
              <a:off x="9449832" y="3057762"/>
              <a:ext cx="2751438" cy="1129645"/>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28" name="TextBox 27">
              <a:extLst>
                <a:ext uri="{FF2B5EF4-FFF2-40B4-BE49-F238E27FC236}">
                  <a16:creationId xmlns:a16="http://schemas.microsoft.com/office/drawing/2014/main" id="{9B83BCC3-768B-E3CD-50B9-C2EFBC5DAF02}"/>
                </a:ext>
              </a:extLst>
            </p:cNvPr>
            <p:cNvSpPr txBox="1"/>
            <p:nvPr/>
          </p:nvSpPr>
          <p:spPr>
            <a:xfrm>
              <a:off x="9547488" y="3416209"/>
              <a:ext cx="2556125" cy="369332"/>
            </a:xfrm>
            <a:prstGeom prst="rect">
              <a:avLst/>
            </a:prstGeom>
            <a:noFill/>
          </p:spPr>
          <p:txBody>
            <a:bodyPr wrap="square" rtlCol="0">
              <a:spAutoFit/>
            </a:bodyPr>
            <a:lstStyle/>
            <a:p>
              <a:pPr algn="ctr"/>
              <a:r>
                <a:rPr lang="nl-BE"/>
                <a:t>Goed zo! Beloning!</a:t>
              </a:r>
              <a:endParaRPr lang="en-GB"/>
            </a:p>
          </p:txBody>
        </p:sp>
      </p:grpSp>
      <p:sp>
        <p:nvSpPr>
          <p:cNvPr id="30" name="TextBox 29">
            <a:extLst>
              <a:ext uri="{FF2B5EF4-FFF2-40B4-BE49-F238E27FC236}">
                <a16:creationId xmlns:a16="http://schemas.microsoft.com/office/drawing/2014/main" id="{F41A65D7-38E5-12B9-C37A-4EC5E4C7B502}"/>
              </a:ext>
            </a:extLst>
          </p:cNvPr>
          <p:cNvSpPr txBox="1"/>
          <p:nvPr/>
        </p:nvSpPr>
        <p:spPr>
          <a:xfrm>
            <a:off x="7238193" y="5582105"/>
            <a:ext cx="3929450" cy="923330"/>
          </a:xfrm>
          <a:prstGeom prst="rect">
            <a:avLst/>
          </a:prstGeom>
          <a:solidFill>
            <a:srgbClr val="F09006"/>
          </a:solidFill>
        </p:spPr>
        <p:txBody>
          <a:bodyPr wrap="square" rtlCol="0">
            <a:spAutoFit/>
          </a:bodyPr>
          <a:lstStyle/>
          <a:p>
            <a:pPr algn="ctr"/>
            <a:r>
              <a:rPr lang="nl-BE" b="1">
                <a:solidFill>
                  <a:schemeClr val="bg1"/>
                </a:solidFill>
              </a:rPr>
              <a:t>De waarden in het neuraal netwerk updaten om het volgende keer beter te doen</a:t>
            </a:r>
            <a:endParaRPr lang="en-GB" b="1">
              <a:solidFill>
                <a:schemeClr val="bg1"/>
              </a:solidFill>
            </a:endParaRPr>
          </a:p>
        </p:txBody>
      </p:sp>
      <p:cxnSp>
        <p:nvCxnSpPr>
          <p:cNvPr id="35" name="Straight Arrow Connector 34">
            <a:extLst>
              <a:ext uri="{FF2B5EF4-FFF2-40B4-BE49-F238E27FC236}">
                <a16:creationId xmlns:a16="http://schemas.microsoft.com/office/drawing/2014/main" id="{4ECEF81B-18AD-3807-FF37-A5FF1E8778B0}"/>
              </a:ext>
            </a:extLst>
          </p:cNvPr>
          <p:cNvCxnSpPr>
            <a:cxnSpLocks/>
          </p:cNvCxnSpPr>
          <p:nvPr/>
        </p:nvCxnSpPr>
        <p:spPr>
          <a:xfrm flipV="1">
            <a:off x="6694190" y="3017031"/>
            <a:ext cx="885061" cy="822019"/>
          </a:xfrm>
          <a:prstGeom prst="straightConnector1">
            <a:avLst/>
          </a:prstGeom>
          <a:ln w="38100" cmpd="sng">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2D76259-A691-E347-DD71-D4085A91076F}"/>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Leerproces</a:t>
            </a:r>
            <a:endParaRPr lang="en-GB" sz="3600" b="1">
              <a:solidFill>
                <a:srgbClr val="6FBFB5"/>
              </a:solidFill>
            </a:endParaRPr>
          </a:p>
        </p:txBody>
      </p:sp>
      <p:sp>
        <p:nvSpPr>
          <p:cNvPr id="52" name="TextBox 51">
            <a:extLst>
              <a:ext uri="{FF2B5EF4-FFF2-40B4-BE49-F238E27FC236}">
                <a16:creationId xmlns:a16="http://schemas.microsoft.com/office/drawing/2014/main" id="{0D8B3CA4-F813-44AC-54A7-8A5F54B7AB38}"/>
              </a:ext>
            </a:extLst>
          </p:cNvPr>
          <p:cNvSpPr txBox="1"/>
          <p:nvPr/>
        </p:nvSpPr>
        <p:spPr>
          <a:xfrm>
            <a:off x="6975441" y="178050"/>
            <a:ext cx="5008737" cy="2800767"/>
          </a:xfrm>
          <a:prstGeom prst="rect">
            <a:avLst/>
          </a:prstGeom>
          <a:solidFill>
            <a:srgbClr val="F09006"/>
          </a:solidFill>
          <a:ln>
            <a:solidFill>
              <a:srgbClr val="FFFFFF"/>
            </a:solidFill>
          </a:ln>
        </p:spPr>
        <p:txBody>
          <a:bodyPr wrap="square" rtlCol="0">
            <a:spAutoFit/>
          </a:bodyPr>
          <a:lstStyle/>
          <a:p>
            <a:r>
              <a:rPr lang="nl-NL" sz="1100" b="1">
                <a:solidFill>
                  <a:schemeClr val="bg1"/>
                </a:solidFill>
              </a:rPr>
              <a:t>Het herstellen van een fietsband kan een nuttige vaardigheid zijn voor elke fietser. Hier zijn de algemene stappen om een lekke fietsband te herstellen:</a:t>
            </a:r>
          </a:p>
          <a:p>
            <a:endParaRPr lang="nl-NL" sz="1100" b="1">
              <a:solidFill>
                <a:schemeClr val="bg1"/>
              </a:solidFill>
            </a:endParaRPr>
          </a:p>
          <a:p>
            <a:r>
              <a:rPr lang="nl-NL" sz="1100" b="1">
                <a:solidFill>
                  <a:schemeClr val="bg1"/>
                </a:solidFill>
              </a:rPr>
              <a:t>Benodigdheden:</a:t>
            </a:r>
          </a:p>
          <a:p>
            <a:pPr marL="171450" indent="-171450">
              <a:buFont typeface="Arial" panose="020B0604020202020204" pitchFamily="34" charset="0"/>
              <a:buChar char="•"/>
            </a:pPr>
            <a:r>
              <a:rPr lang="nl-NL" sz="1100" b="1">
                <a:solidFill>
                  <a:schemeClr val="bg1"/>
                </a:solidFill>
              </a:rPr>
              <a:t>Fietsband reparatieset (bandenlichters, plakkers, lijm, ventielslangetje)</a:t>
            </a:r>
          </a:p>
          <a:p>
            <a:pPr marL="171450" indent="-171450">
              <a:buFont typeface="Arial" panose="020B0604020202020204" pitchFamily="34" charset="0"/>
              <a:buChar char="•"/>
            </a:pPr>
            <a:r>
              <a:rPr lang="nl-NL" sz="1100" b="1">
                <a:solidFill>
                  <a:schemeClr val="bg1"/>
                </a:solidFill>
              </a:rPr>
              <a:t>Fietspomp</a:t>
            </a:r>
          </a:p>
          <a:p>
            <a:endParaRPr lang="nl-NL" sz="1100" b="1">
              <a:solidFill>
                <a:schemeClr val="bg1"/>
              </a:solidFill>
            </a:endParaRPr>
          </a:p>
          <a:p>
            <a:r>
              <a:rPr lang="nl-NL" sz="1100" b="1">
                <a:solidFill>
                  <a:schemeClr val="bg1"/>
                </a:solidFill>
              </a:rPr>
              <a:t>Stappen:</a:t>
            </a:r>
          </a:p>
          <a:p>
            <a:r>
              <a:rPr lang="nl-NL" sz="1100" b="1">
                <a:solidFill>
                  <a:schemeClr val="bg1"/>
                </a:solidFill>
              </a:rPr>
              <a:t>1. Bereid de benodigdheden voor:</a:t>
            </a:r>
          </a:p>
          <a:p>
            <a:r>
              <a:rPr lang="nl-NL" sz="1100" b="1">
                <a:solidFill>
                  <a:schemeClr val="bg1"/>
                </a:solidFill>
              </a:rPr>
              <a:t>Zorg ervoor dat je een reparatieset bij de hand hebt en dat je weet waar de lekke plek zich bevindt.</a:t>
            </a:r>
          </a:p>
          <a:p>
            <a:pPr marL="342900" indent="-342900">
              <a:buFont typeface="+mj-lt"/>
              <a:buAutoNum type="arabicPeriod"/>
            </a:pPr>
            <a:endParaRPr lang="nl-NL" sz="1100" b="1">
              <a:solidFill>
                <a:schemeClr val="bg1"/>
              </a:solidFill>
            </a:endParaRPr>
          </a:p>
          <a:p>
            <a:r>
              <a:rPr lang="nl-NL" sz="1100" b="1">
                <a:solidFill>
                  <a:schemeClr val="bg1"/>
                </a:solidFill>
              </a:rPr>
              <a:t>2. Verwijder het wiel:</a:t>
            </a:r>
          </a:p>
          <a:p>
            <a:r>
              <a:rPr lang="nl-NL" sz="1100" b="1">
                <a:solidFill>
                  <a:schemeClr val="bg1"/>
                </a:solidFill>
              </a:rPr>
              <a:t>Haal het wiel met de lekke band uit de fiets. Dit maakt het gemakkelijker om de band te herstellen.</a:t>
            </a:r>
          </a:p>
          <a:p>
            <a:r>
              <a:rPr lang="nl-NL" sz="1100" b="1">
                <a:solidFill>
                  <a:schemeClr val="bg1"/>
                </a:solidFill>
              </a:rPr>
              <a:t>...</a:t>
            </a:r>
          </a:p>
        </p:txBody>
      </p:sp>
      <p:grpSp>
        <p:nvGrpSpPr>
          <p:cNvPr id="14" name="Group 13">
            <a:extLst>
              <a:ext uri="{FF2B5EF4-FFF2-40B4-BE49-F238E27FC236}">
                <a16:creationId xmlns:a16="http://schemas.microsoft.com/office/drawing/2014/main" id="{E1554887-0213-B999-8A14-1AC71D916914}"/>
              </a:ext>
            </a:extLst>
          </p:cNvPr>
          <p:cNvGrpSpPr/>
          <p:nvPr/>
        </p:nvGrpSpPr>
        <p:grpSpPr>
          <a:xfrm>
            <a:off x="2696587" y="1924010"/>
            <a:ext cx="4138004" cy="3830080"/>
            <a:chOff x="2326629" y="1297353"/>
            <a:chExt cx="6411854" cy="5359321"/>
          </a:xfrm>
        </p:grpSpPr>
        <p:sp>
          <p:nvSpPr>
            <p:cNvPr id="15" name="Rectangle: Rounded Corners 14">
              <a:extLst>
                <a:ext uri="{FF2B5EF4-FFF2-40B4-BE49-F238E27FC236}">
                  <a16:creationId xmlns:a16="http://schemas.microsoft.com/office/drawing/2014/main" id="{35B05EE5-29AD-33D6-3451-27B23AD191DE}"/>
                </a:ext>
              </a:extLst>
            </p:cNvPr>
            <p:cNvSpPr/>
            <p:nvPr/>
          </p:nvSpPr>
          <p:spPr>
            <a:xfrm>
              <a:off x="2326629" y="1297353"/>
              <a:ext cx="6411854" cy="5359321"/>
            </a:xfrm>
            <a:prstGeom prst="roundRect">
              <a:avLst/>
            </a:prstGeom>
            <a:solidFill>
              <a:srgbClr val="F09006"/>
            </a:solidFill>
            <a:ln w="57150">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D457BBA5-93A8-67CE-1C61-FBD61C3A2EB4}"/>
                </a:ext>
              </a:extLst>
            </p:cNvPr>
            <p:cNvSpPr/>
            <p:nvPr/>
          </p:nvSpPr>
          <p:spPr>
            <a:xfrm>
              <a:off x="7892605"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FB0DD637-528D-3134-A221-1F27EE229EE5}"/>
                </a:ext>
              </a:extLst>
            </p:cNvPr>
            <p:cNvSpPr/>
            <p:nvPr/>
          </p:nvSpPr>
          <p:spPr>
            <a:xfrm>
              <a:off x="6240439" y="1484874"/>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9698154D-F6D7-7798-CA1F-0E6749636DE7}"/>
                </a:ext>
              </a:extLst>
            </p:cNvPr>
            <p:cNvSpPr/>
            <p:nvPr/>
          </p:nvSpPr>
          <p:spPr>
            <a:xfrm>
              <a:off x="4614485" y="1484875"/>
              <a:ext cx="218068"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179B9B2C-D5AA-70FA-16DA-3439602DC314}"/>
                </a:ext>
              </a:extLst>
            </p:cNvPr>
            <p:cNvSpPr/>
            <p:nvPr/>
          </p:nvSpPr>
          <p:spPr>
            <a:xfrm>
              <a:off x="3006591" y="1484874"/>
              <a:ext cx="216887" cy="4984280"/>
            </a:xfrm>
            <a:prstGeom prst="roundRect">
              <a:avLst/>
            </a:prstGeom>
            <a:solidFill>
              <a:srgbClr val="FDDEB1"/>
            </a:solidFill>
            <a:ln>
              <a:solidFill>
                <a:srgbClr val="FDDE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02C1ABC5-96DE-542E-3042-A8664DB2CB29}"/>
                </a:ext>
              </a:extLst>
            </p:cNvPr>
            <p:cNvSpPr/>
            <p:nvPr/>
          </p:nvSpPr>
          <p:spPr>
            <a:xfrm>
              <a:off x="3018902" y="1591557"/>
              <a:ext cx="187890" cy="187890"/>
            </a:xfrm>
            <a:prstGeom prst="ellipse">
              <a:avLst/>
            </a:prstGeom>
            <a:solidFill>
              <a:srgbClr val="FFCD2F"/>
            </a:solidFill>
            <a:ln w="9525">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184AF82B-EBD6-2BAC-A755-ACDC545486D7}"/>
                </a:ext>
              </a:extLst>
            </p:cNvPr>
            <p:cNvSpPr/>
            <p:nvPr/>
          </p:nvSpPr>
          <p:spPr>
            <a:xfrm>
              <a:off x="3017483"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35E5E8C-9550-D912-2B83-656D805E324F}"/>
                </a:ext>
              </a:extLst>
            </p:cNvPr>
            <p:cNvSpPr/>
            <p:nvPr/>
          </p:nvSpPr>
          <p:spPr>
            <a:xfrm>
              <a:off x="3017483"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92BFCA3-3383-ACB6-303F-4990EBF6CD6F}"/>
                </a:ext>
              </a:extLst>
            </p:cNvPr>
            <p:cNvSpPr/>
            <p:nvPr/>
          </p:nvSpPr>
          <p:spPr>
            <a:xfrm>
              <a:off x="3017483"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EC23844-161D-E6F8-7E8D-1AA4FA9AC8E2}"/>
                </a:ext>
              </a:extLst>
            </p:cNvPr>
            <p:cNvSpPr/>
            <p:nvPr/>
          </p:nvSpPr>
          <p:spPr>
            <a:xfrm>
              <a:off x="4636384"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BEEBE580-496A-B227-DB1B-A35FD0F85831}"/>
                </a:ext>
              </a:extLst>
            </p:cNvPr>
            <p:cNvSpPr/>
            <p:nvPr/>
          </p:nvSpPr>
          <p:spPr>
            <a:xfrm>
              <a:off x="4621060"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2E9F9684-83AA-E0B4-BDA6-4210037BF95E}"/>
                </a:ext>
              </a:extLst>
            </p:cNvPr>
            <p:cNvSpPr/>
            <p:nvPr/>
          </p:nvSpPr>
          <p:spPr>
            <a:xfrm>
              <a:off x="4621060"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99C0BA5-3CC0-EC79-2E0D-9C3CDF1087E9}"/>
                </a:ext>
              </a:extLst>
            </p:cNvPr>
            <p:cNvSpPr/>
            <p:nvPr/>
          </p:nvSpPr>
          <p:spPr>
            <a:xfrm>
              <a:off x="4631074" y="362159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715131F1-3834-5F98-C3D7-E7B3D8834DD0}"/>
                </a:ext>
              </a:extLst>
            </p:cNvPr>
            <p:cNvSpPr/>
            <p:nvPr/>
          </p:nvSpPr>
          <p:spPr>
            <a:xfrm>
              <a:off x="4633003" y="430672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D8A61929-1B50-F857-0AB8-FCD286D9608C}"/>
                </a:ext>
              </a:extLst>
            </p:cNvPr>
            <p:cNvSpPr/>
            <p:nvPr/>
          </p:nvSpPr>
          <p:spPr>
            <a:xfrm>
              <a:off x="4621060"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FE248C19-BF9F-10D3-D38E-9ED0511A52A7}"/>
                </a:ext>
              </a:extLst>
            </p:cNvPr>
            <p:cNvSpPr/>
            <p:nvPr/>
          </p:nvSpPr>
          <p:spPr>
            <a:xfrm>
              <a:off x="6263051" y="1591557"/>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A465A0A0-8A03-1D0B-35FE-ECB0AA3A94A6}"/>
                </a:ext>
              </a:extLst>
            </p:cNvPr>
            <p:cNvSpPr/>
            <p:nvPr/>
          </p:nvSpPr>
          <p:spPr>
            <a:xfrm>
              <a:off x="6258592" y="223660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B2A1487C-FE07-9DC6-29BF-26B6F6AA427D}"/>
                </a:ext>
              </a:extLst>
            </p:cNvPr>
            <p:cNvSpPr/>
            <p:nvPr/>
          </p:nvSpPr>
          <p:spPr>
            <a:xfrm>
              <a:off x="6257794"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BE1D887E-6DFB-B993-2AD4-24E57E534271}"/>
                </a:ext>
              </a:extLst>
            </p:cNvPr>
            <p:cNvSpPr/>
            <p:nvPr/>
          </p:nvSpPr>
          <p:spPr>
            <a:xfrm>
              <a:off x="6257794"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EDF27A23-6EC0-AD66-DF67-A3B06D0495A1}"/>
                </a:ext>
              </a:extLst>
            </p:cNvPr>
            <p:cNvSpPr/>
            <p:nvPr/>
          </p:nvSpPr>
          <p:spPr>
            <a:xfrm>
              <a:off x="6257794"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505964D8-C789-15D8-2F89-E0294C71E9BF}"/>
                </a:ext>
              </a:extLst>
            </p:cNvPr>
            <p:cNvSpPr/>
            <p:nvPr/>
          </p:nvSpPr>
          <p:spPr>
            <a:xfrm>
              <a:off x="7913317" y="15676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3488E9C1-0E9C-970B-445A-BF9292087F29}"/>
                </a:ext>
              </a:extLst>
            </p:cNvPr>
            <p:cNvSpPr/>
            <p:nvPr/>
          </p:nvSpPr>
          <p:spPr>
            <a:xfrm>
              <a:off x="7913317" y="2252825"/>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41E63E86-63D3-4D87-BA28-27A971CAA217}"/>
                </a:ext>
              </a:extLst>
            </p:cNvPr>
            <p:cNvSpPr/>
            <p:nvPr/>
          </p:nvSpPr>
          <p:spPr>
            <a:xfrm>
              <a:off x="7913317" y="29375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B549D10D-E8AB-8D2F-8411-4B4EDBE5E87F}"/>
                </a:ext>
              </a:extLst>
            </p:cNvPr>
            <p:cNvSpPr/>
            <p:nvPr/>
          </p:nvSpPr>
          <p:spPr>
            <a:xfrm>
              <a:off x="7913317" y="362233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BF03BFC2-9E00-E746-8315-0710BCC3BC7F}"/>
                </a:ext>
              </a:extLst>
            </p:cNvPr>
            <p:cNvSpPr/>
            <p:nvPr/>
          </p:nvSpPr>
          <p:spPr>
            <a:xfrm>
              <a:off x="7913317" y="430709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30083C21-B719-3A53-F6AF-91156D402C47}"/>
                </a:ext>
              </a:extLst>
            </p:cNvPr>
            <p:cNvSpPr/>
            <p:nvPr/>
          </p:nvSpPr>
          <p:spPr>
            <a:xfrm>
              <a:off x="7913317" y="4991853"/>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C7FD391-4EF4-441B-BB68-9D40F9014DEE}"/>
                </a:ext>
              </a:extLst>
            </p:cNvPr>
            <p:cNvCxnSpPr>
              <a:cxnSpLocks/>
              <a:stCxn id="21" idx="6"/>
              <a:endCxn id="27" idx="2"/>
            </p:cNvCxnSpPr>
            <p:nvPr/>
          </p:nvCxnSpPr>
          <p:spPr>
            <a:xfrm flipV="1">
              <a:off x="3206792" y="1661643"/>
              <a:ext cx="1429592"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E422257-3581-7D7D-B2C4-945EFEC2270F}"/>
                </a:ext>
              </a:extLst>
            </p:cNvPr>
            <p:cNvCxnSpPr>
              <a:cxnSpLocks/>
              <a:stCxn id="21" idx="6"/>
              <a:endCxn id="32" idx="2"/>
            </p:cNvCxnSpPr>
            <p:nvPr/>
          </p:nvCxnSpPr>
          <p:spPr>
            <a:xfrm>
              <a:off x="3206792" y="1685502"/>
              <a:ext cx="1414268"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F8FC39E-6C05-3684-724F-D542D2701465}"/>
                </a:ext>
              </a:extLst>
            </p:cNvPr>
            <p:cNvCxnSpPr>
              <a:cxnSpLocks/>
              <a:stCxn id="21" idx="6"/>
              <a:endCxn id="33" idx="2"/>
            </p:cNvCxnSpPr>
            <p:nvPr/>
          </p:nvCxnSpPr>
          <p:spPr>
            <a:xfrm>
              <a:off x="3206792" y="1685502"/>
              <a:ext cx="1414268" cy="134602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3779455-3E6A-7CC3-B107-B439A572B09B}"/>
                </a:ext>
              </a:extLst>
            </p:cNvPr>
            <p:cNvCxnSpPr>
              <a:cxnSpLocks/>
              <a:stCxn id="22" idx="6"/>
              <a:endCxn id="27" idx="2"/>
            </p:cNvCxnSpPr>
            <p:nvPr/>
          </p:nvCxnSpPr>
          <p:spPr>
            <a:xfrm flipV="1">
              <a:off x="3205373" y="1661643"/>
              <a:ext cx="1431011" cy="68512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622BBF-F664-F4C2-9350-8D5581384459}"/>
                </a:ext>
              </a:extLst>
            </p:cNvPr>
            <p:cNvCxnSpPr>
              <a:cxnSpLocks/>
              <a:stCxn id="24" idx="6"/>
              <a:endCxn id="27" idx="2"/>
            </p:cNvCxnSpPr>
            <p:nvPr/>
          </p:nvCxnSpPr>
          <p:spPr>
            <a:xfrm flipV="1">
              <a:off x="3205373" y="1661643"/>
              <a:ext cx="1431011" cy="136988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E581F9-92B3-E0D3-00B9-BBB77894A04F}"/>
                </a:ext>
              </a:extLst>
            </p:cNvPr>
            <p:cNvCxnSpPr>
              <a:cxnSpLocks/>
              <a:stCxn id="22" idx="6"/>
              <a:endCxn id="32" idx="2"/>
            </p:cNvCxnSpPr>
            <p:nvPr/>
          </p:nvCxnSpPr>
          <p:spPr>
            <a:xfrm>
              <a:off x="3205373" y="2346770"/>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1C7B592-4474-F216-6A65-97C81555AA0C}"/>
                </a:ext>
              </a:extLst>
            </p:cNvPr>
            <p:cNvCxnSpPr>
              <a:cxnSpLocks/>
              <a:stCxn id="27" idx="6"/>
              <a:endCxn id="40" idx="2"/>
            </p:cNvCxnSpPr>
            <p:nvPr/>
          </p:nvCxnSpPr>
          <p:spPr>
            <a:xfrm>
              <a:off x="4824274" y="1661643"/>
              <a:ext cx="1434318"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3658D9E3-BAA3-0986-EEBD-C4E580C97F16}"/>
                </a:ext>
              </a:extLst>
            </p:cNvPr>
            <p:cNvSpPr/>
            <p:nvPr/>
          </p:nvSpPr>
          <p:spPr>
            <a:xfrm>
              <a:off x="3017483" y="431154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A178BFA0-4C8E-E8C5-6E3C-A7BB508E1ACF}"/>
                </a:ext>
              </a:extLst>
            </p:cNvPr>
            <p:cNvSpPr/>
            <p:nvPr/>
          </p:nvSpPr>
          <p:spPr>
            <a:xfrm>
              <a:off x="3017483" y="499568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162DCC1E-03EA-6378-8984-D234C37B0769}"/>
                </a:ext>
              </a:extLst>
            </p:cNvPr>
            <p:cNvSpPr/>
            <p:nvPr/>
          </p:nvSpPr>
          <p:spPr>
            <a:xfrm>
              <a:off x="3025711" y="567981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B77F26FA-98D2-5C16-6A34-77BD1CA945E5}"/>
                </a:ext>
              </a:extLst>
            </p:cNvPr>
            <p:cNvSpPr/>
            <p:nvPr/>
          </p:nvSpPr>
          <p:spPr>
            <a:xfrm>
              <a:off x="3007642" y="617198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37C7CC40-414A-BB64-8880-B2B29A778593}"/>
                </a:ext>
              </a:extLst>
            </p:cNvPr>
            <p:cNvSpPr/>
            <p:nvPr/>
          </p:nvSpPr>
          <p:spPr>
            <a:xfrm>
              <a:off x="6257794" y="2957198"/>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9" name="Straight Connector 68">
              <a:extLst>
                <a:ext uri="{FF2B5EF4-FFF2-40B4-BE49-F238E27FC236}">
                  <a16:creationId xmlns:a16="http://schemas.microsoft.com/office/drawing/2014/main" id="{C250FBDE-7CF9-B461-9D09-33AEBC439F0A}"/>
                </a:ext>
              </a:extLst>
            </p:cNvPr>
            <p:cNvCxnSpPr>
              <a:cxnSpLocks/>
              <a:stCxn id="25" idx="6"/>
              <a:endCxn id="27" idx="2"/>
            </p:cNvCxnSpPr>
            <p:nvPr/>
          </p:nvCxnSpPr>
          <p:spPr>
            <a:xfrm flipV="1">
              <a:off x="3205373" y="1661643"/>
              <a:ext cx="1431011"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C99FABD-72DE-774C-7DE3-EDF576DD5E76}"/>
                </a:ext>
              </a:extLst>
            </p:cNvPr>
            <p:cNvCxnSpPr>
              <a:cxnSpLocks/>
              <a:stCxn id="25" idx="6"/>
              <a:endCxn id="34" idx="2"/>
            </p:cNvCxnSpPr>
            <p:nvPr/>
          </p:nvCxnSpPr>
          <p:spPr>
            <a:xfrm flipV="1">
              <a:off x="3205373" y="3715544"/>
              <a:ext cx="1425701" cy="740"/>
            </a:xfrm>
            <a:prstGeom prst="line">
              <a:avLst/>
            </a:prstGeom>
            <a:ln>
              <a:solidFill>
                <a:schemeClr val="tx2">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71" name="Straight Connector 70">
              <a:extLst>
                <a:ext uri="{FF2B5EF4-FFF2-40B4-BE49-F238E27FC236}">
                  <a16:creationId xmlns:a16="http://schemas.microsoft.com/office/drawing/2014/main" id="{4B0438A0-C02D-ADA1-AC2C-2D64440F47A0}"/>
                </a:ext>
              </a:extLst>
            </p:cNvPr>
            <p:cNvCxnSpPr>
              <a:cxnSpLocks/>
              <a:stCxn id="21" idx="6"/>
              <a:endCxn id="34" idx="2"/>
            </p:cNvCxnSpPr>
            <p:nvPr/>
          </p:nvCxnSpPr>
          <p:spPr>
            <a:xfrm>
              <a:off x="3206792" y="1685502"/>
              <a:ext cx="1424282" cy="20300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DAEC6BF-308A-C02E-E97A-7A6BECF55934}"/>
                </a:ext>
              </a:extLst>
            </p:cNvPr>
            <p:cNvCxnSpPr>
              <a:cxnSpLocks/>
              <a:endCxn id="37" idx="2"/>
            </p:cNvCxnSpPr>
            <p:nvPr/>
          </p:nvCxnSpPr>
          <p:spPr>
            <a:xfrm>
              <a:off x="3223478" y="3040475"/>
              <a:ext cx="1397582" cy="20453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CBF2C426-E75A-9FCC-8D29-751F6363521B}"/>
                </a:ext>
              </a:extLst>
            </p:cNvPr>
            <p:cNvSpPr/>
            <p:nvPr/>
          </p:nvSpPr>
          <p:spPr>
            <a:xfrm>
              <a:off x="4629786" y="5676980"/>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B22B86FF-51B0-A36C-E836-4AE88DCB22DA}"/>
                </a:ext>
              </a:extLst>
            </p:cNvPr>
            <p:cNvSpPr/>
            <p:nvPr/>
          </p:nvSpPr>
          <p:spPr>
            <a:xfrm>
              <a:off x="4629574" y="6199056"/>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5" name="Straight Connector 74">
              <a:extLst>
                <a:ext uri="{FF2B5EF4-FFF2-40B4-BE49-F238E27FC236}">
                  <a16:creationId xmlns:a16="http://schemas.microsoft.com/office/drawing/2014/main" id="{06B5F27C-E2A0-D130-E869-C5D59DD67200}"/>
                </a:ext>
              </a:extLst>
            </p:cNvPr>
            <p:cNvCxnSpPr>
              <a:cxnSpLocks/>
              <a:stCxn id="63" idx="6"/>
              <a:endCxn id="74" idx="2"/>
            </p:cNvCxnSpPr>
            <p:nvPr/>
          </p:nvCxnSpPr>
          <p:spPr>
            <a:xfrm>
              <a:off x="3205373" y="4405493"/>
              <a:ext cx="1424201" cy="188750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142450E-6602-F6AF-4715-A39D93C6D60D}"/>
                </a:ext>
              </a:extLst>
            </p:cNvPr>
            <p:cNvCxnSpPr>
              <a:cxnSpLocks/>
              <a:stCxn id="25" idx="6"/>
              <a:endCxn id="33" idx="2"/>
            </p:cNvCxnSpPr>
            <p:nvPr/>
          </p:nvCxnSpPr>
          <p:spPr>
            <a:xfrm flipV="1">
              <a:off x="3205373" y="3031527"/>
              <a:ext cx="1415687"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EC9A6E0-9452-9B0C-CD0A-B60480F9A024}"/>
                </a:ext>
              </a:extLst>
            </p:cNvPr>
            <p:cNvCxnSpPr>
              <a:cxnSpLocks/>
              <a:stCxn id="63" idx="6"/>
              <a:endCxn id="34" idx="2"/>
            </p:cNvCxnSpPr>
            <p:nvPr/>
          </p:nvCxnSpPr>
          <p:spPr>
            <a:xfrm flipV="1">
              <a:off x="3205373" y="3715544"/>
              <a:ext cx="1425701" cy="6899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9D56FDC-DED5-355C-0E6A-276EE7AD80C2}"/>
                </a:ext>
              </a:extLst>
            </p:cNvPr>
            <p:cNvCxnSpPr>
              <a:cxnSpLocks/>
              <a:stCxn id="64" idx="6"/>
              <a:endCxn id="36" idx="2"/>
            </p:cNvCxnSpPr>
            <p:nvPr/>
          </p:nvCxnSpPr>
          <p:spPr>
            <a:xfrm flipV="1">
              <a:off x="3205373" y="4400671"/>
              <a:ext cx="1427630" cy="68895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993A84F-3155-790D-995E-2CB3939C9B6E}"/>
                </a:ext>
              </a:extLst>
            </p:cNvPr>
            <p:cNvCxnSpPr>
              <a:cxnSpLocks/>
              <a:stCxn id="24" idx="6"/>
              <a:endCxn id="33" idx="2"/>
            </p:cNvCxnSpPr>
            <p:nvPr/>
          </p:nvCxnSpPr>
          <p:spPr>
            <a:xfrm>
              <a:off x="3205373" y="3031527"/>
              <a:ext cx="1415687"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C04439E-5459-8740-F9F9-DF2C7E5E9F51}"/>
                </a:ext>
              </a:extLst>
            </p:cNvPr>
            <p:cNvCxnSpPr>
              <a:cxnSpLocks/>
              <a:stCxn id="63" idx="6"/>
              <a:endCxn id="32" idx="2"/>
            </p:cNvCxnSpPr>
            <p:nvPr/>
          </p:nvCxnSpPr>
          <p:spPr>
            <a:xfrm flipV="1">
              <a:off x="3205373" y="2346770"/>
              <a:ext cx="1415687" cy="205872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5439A08-F6B6-0E36-7AAC-7A6BCA8F410A}"/>
                </a:ext>
              </a:extLst>
            </p:cNvPr>
            <p:cNvCxnSpPr>
              <a:cxnSpLocks/>
              <a:stCxn id="68" idx="6"/>
              <a:endCxn id="46" idx="2"/>
            </p:cNvCxnSpPr>
            <p:nvPr/>
          </p:nvCxnSpPr>
          <p:spPr>
            <a:xfrm flipV="1">
              <a:off x="6445684" y="2346770"/>
              <a:ext cx="1467633" cy="704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469FA8F-1B86-D651-68D4-ED4609629D8A}"/>
                </a:ext>
              </a:extLst>
            </p:cNvPr>
            <p:cNvCxnSpPr>
              <a:cxnSpLocks/>
              <a:stCxn id="65" idx="6"/>
              <a:endCxn id="73" idx="2"/>
            </p:cNvCxnSpPr>
            <p:nvPr/>
          </p:nvCxnSpPr>
          <p:spPr>
            <a:xfrm flipV="1">
              <a:off x="3213601" y="5770925"/>
              <a:ext cx="1416185" cy="28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B0374716-1AAC-78EE-4D4F-DD40F504FF3F}"/>
                </a:ext>
              </a:extLst>
            </p:cNvPr>
            <p:cNvCxnSpPr>
              <a:cxnSpLocks/>
              <a:stCxn id="67" idx="6"/>
              <a:endCxn id="74" idx="2"/>
            </p:cNvCxnSpPr>
            <p:nvPr/>
          </p:nvCxnSpPr>
          <p:spPr>
            <a:xfrm>
              <a:off x="3195532" y="6265934"/>
              <a:ext cx="1434042" cy="2706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79F7AD7-47E3-92F5-9B05-2FE109B0E1B4}"/>
                </a:ext>
              </a:extLst>
            </p:cNvPr>
            <p:cNvCxnSpPr>
              <a:cxnSpLocks/>
              <a:stCxn id="67" idx="6"/>
              <a:endCxn id="34" idx="2"/>
            </p:cNvCxnSpPr>
            <p:nvPr/>
          </p:nvCxnSpPr>
          <p:spPr>
            <a:xfrm flipV="1">
              <a:off x="3195532" y="3715544"/>
              <a:ext cx="1435542" cy="255039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CFC1A42-A869-89CD-175A-CE112C0F3F96}"/>
                </a:ext>
              </a:extLst>
            </p:cNvPr>
            <p:cNvCxnSpPr>
              <a:cxnSpLocks/>
              <a:stCxn id="24" idx="6"/>
            </p:cNvCxnSpPr>
            <p:nvPr/>
          </p:nvCxnSpPr>
          <p:spPr>
            <a:xfrm>
              <a:off x="3205373" y="3031527"/>
              <a:ext cx="1404391" cy="69530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BECEF61-AAB2-E8BF-3F7A-ED974559FB41}"/>
                </a:ext>
              </a:extLst>
            </p:cNvPr>
            <p:cNvCxnSpPr>
              <a:cxnSpLocks/>
              <a:stCxn id="64" idx="6"/>
            </p:cNvCxnSpPr>
            <p:nvPr/>
          </p:nvCxnSpPr>
          <p:spPr>
            <a:xfrm>
              <a:off x="3205373" y="5089627"/>
              <a:ext cx="1415687" cy="68129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589A30F-2CA0-81A9-C212-FD7F4C149A67}"/>
                </a:ext>
              </a:extLst>
            </p:cNvPr>
            <p:cNvCxnSpPr>
              <a:cxnSpLocks/>
              <a:stCxn id="65" idx="6"/>
              <a:endCxn id="36" idx="2"/>
            </p:cNvCxnSpPr>
            <p:nvPr/>
          </p:nvCxnSpPr>
          <p:spPr>
            <a:xfrm flipV="1">
              <a:off x="3213601" y="4400671"/>
              <a:ext cx="1419402" cy="137309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87F091-C261-DDCC-8578-C152C65C10FD}"/>
                </a:ext>
              </a:extLst>
            </p:cNvPr>
            <p:cNvCxnSpPr>
              <a:cxnSpLocks/>
              <a:stCxn id="67" idx="6"/>
              <a:endCxn id="37" idx="2"/>
            </p:cNvCxnSpPr>
            <p:nvPr/>
          </p:nvCxnSpPr>
          <p:spPr>
            <a:xfrm flipV="1">
              <a:off x="3195532" y="5085798"/>
              <a:ext cx="1425528" cy="118013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904D7C8-29EB-2212-60BE-4C9CA3E283E2}"/>
                </a:ext>
              </a:extLst>
            </p:cNvPr>
            <p:cNvCxnSpPr>
              <a:cxnSpLocks/>
              <a:stCxn id="64" idx="6"/>
              <a:endCxn id="34" idx="2"/>
            </p:cNvCxnSpPr>
            <p:nvPr/>
          </p:nvCxnSpPr>
          <p:spPr>
            <a:xfrm flipV="1">
              <a:off x="3205373" y="3715544"/>
              <a:ext cx="1425701" cy="137408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83B1443-3105-FBF7-13C6-7300DD867438}"/>
                </a:ext>
              </a:extLst>
            </p:cNvPr>
            <p:cNvCxnSpPr>
              <a:cxnSpLocks/>
              <a:stCxn id="34" idx="6"/>
              <a:endCxn id="68" idx="2"/>
            </p:cNvCxnSpPr>
            <p:nvPr/>
          </p:nvCxnSpPr>
          <p:spPr>
            <a:xfrm flipV="1">
              <a:off x="4818964" y="3051143"/>
              <a:ext cx="1438830" cy="66440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5DDAABE-8144-D5FE-AF0F-DCA850981A80}"/>
                </a:ext>
              </a:extLst>
            </p:cNvPr>
            <p:cNvCxnSpPr>
              <a:cxnSpLocks/>
              <a:stCxn id="40" idx="6"/>
              <a:endCxn id="46" idx="2"/>
            </p:cNvCxnSpPr>
            <p:nvPr/>
          </p:nvCxnSpPr>
          <p:spPr>
            <a:xfrm>
              <a:off x="6446482" y="2330549"/>
              <a:ext cx="1466835" cy="1622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DB6AF4F-E00F-3C36-C716-33782E076261}"/>
                </a:ext>
              </a:extLst>
            </p:cNvPr>
            <p:cNvCxnSpPr>
              <a:cxnSpLocks/>
              <a:endCxn id="68" idx="2"/>
            </p:cNvCxnSpPr>
            <p:nvPr/>
          </p:nvCxnSpPr>
          <p:spPr>
            <a:xfrm>
              <a:off x="4796233" y="2348191"/>
              <a:ext cx="1461561" cy="70295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2B9BFDA-9D7A-6E93-6B60-926342EC7E1D}"/>
                </a:ext>
              </a:extLst>
            </p:cNvPr>
            <p:cNvCxnSpPr>
              <a:cxnSpLocks/>
              <a:endCxn id="38" idx="2"/>
            </p:cNvCxnSpPr>
            <p:nvPr/>
          </p:nvCxnSpPr>
          <p:spPr>
            <a:xfrm flipV="1">
              <a:off x="4828436" y="1685502"/>
              <a:ext cx="1434615" cy="1369644"/>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643542A-E7EE-3585-5D5F-C8BFC66A557A}"/>
                </a:ext>
              </a:extLst>
            </p:cNvPr>
            <p:cNvCxnSpPr>
              <a:cxnSpLocks/>
              <a:stCxn id="41" idx="6"/>
              <a:endCxn id="45" idx="2"/>
            </p:cNvCxnSpPr>
            <p:nvPr/>
          </p:nvCxnSpPr>
          <p:spPr>
            <a:xfrm flipV="1">
              <a:off x="6445684" y="1661643"/>
              <a:ext cx="1467633"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067195B-667D-CADE-812D-FE25292CE787}"/>
                </a:ext>
              </a:extLst>
            </p:cNvPr>
            <p:cNvCxnSpPr>
              <a:cxnSpLocks/>
              <a:stCxn id="36" idx="6"/>
              <a:endCxn id="68" idx="2"/>
            </p:cNvCxnSpPr>
            <p:nvPr/>
          </p:nvCxnSpPr>
          <p:spPr>
            <a:xfrm flipV="1">
              <a:off x="4820893" y="3051143"/>
              <a:ext cx="1436901" cy="1349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FEA948B-E45C-BB9F-1582-22D79A9CBBDE}"/>
                </a:ext>
              </a:extLst>
            </p:cNvPr>
            <p:cNvCxnSpPr>
              <a:cxnSpLocks/>
              <a:stCxn id="37" idx="6"/>
              <a:endCxn id="40" idx="2"/>
            </p:cNvCxnSpPr>
            <p:nvPr/>
          </p:nvCxnSpPr>
          <p:spPr>
            <a:xfrm flipV="1">
              <a:off x="4808950" y="2330549"/>
              <a:ext cx="1449642" cy="275524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BACA262-B5F9-3C90-39CA-A87B4074EF4E}"/>
                </a:ext>
              </a:extLst>
            </p:cNvPr>
            <p:cNvCxnSpPr>
              <a:cxnSpLocks/>
              <a:stCxn id="36" idx="6"/>
            </p:cNvCxnSpPr>
            <p:nvPr/>
          </p:nvCxnSpPr>
          <p:spPr>
            <a:xfrm>
              <a:off x="4820893" y="4400671"/>
              <a:ext cx="1440025" cy="69448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05BF84C-931D-27FC-3571-A930F447D1CB}"/>
                </a:ext>
              </a:extLst>
            </p:cNvPr>
            <p:cNvCxnSpPr>
              <a:cxnSpLocks/>
              <a:stCxn id="41" idx="6"/>
              <a:endCxn id="51" idx="2"/>
            </p:cNvCxnSpPr>
            <p:nvPr/>
          </p:nvCxnSpPr>
          <p:spPr>
            <a:xfrm flipV="1">
              <a:off x="6445684" y="3031527"/>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3B8BD1C-D343-BAA3-5876-5D97C5011820}"/>
                </a:ext>
              </a:extLst>
            </p:cNvPr>
            <p:cNvCxnSpPr>
              <a:cxnSpLocks/>
              <a:stCxn id="40" idx="6"/>
              <a:endCxn id="51" idx="2"/>
            </p:cNvCxnSpPr>
            <p:nvPr/>
          </p:nvCxnSpPr>
          <p:spPr>
            <a:xfrm>
              <a:off x="6446482" y="2330549"/>
              <a:ext cx="1466835" cy="70097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D884F85B-5C91-B282-3E20-41AFBDEFB97F}"/>
                </a:ext>
              </a:extLst>
            </p:cNvPr>
            <p:cNvCxnSpPr>
              <a:cxnSpLocks/>
              <a:stCxn id="41" idx="6"/>
              <a:endCxn id="54" idx="2"/>
            </p:cNvCxnSpPr>
            <p:nvPr/>
          </p:nvCxnSpPr>
          <p:spPr>
            <a:xfrm>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480E8E9-A82C-278B-D0F5-D66C76EB53FB}"/>
                </a:ext>
              </a:extLst>
            </p:cNvPr>
            <p:cNvCxnSpPr>
              <a:cxnSpLocks/>
              <a:stCxn id="38" idx="6"/>
            </p:cNvCxnSpPr>
            <p:nvPr/>
          </p:nvCxnSpPr>
          <p:spPr>
            <a:xfrm>
              <a:off x="6450941" y="1685502"/>
              <a:ext cx="1437806" cy="65426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438CC2F-FC12-C9DA-E2F9-682C5C58ED7A}"/>
                </a:ext>
              </a:extLst>
            </p:cNvPr>
            <p:cNvCxnSpPr>
              <a:cxnSpLocks/>
              <a:stCxn id="36" idx="6"/>
              <a:endCxn id="43" idx="2"/>
            </p:cNvCxnSpPr>
            <p:nvPr/>
          </p:nvCxnSpPr>
          <p:spPr>
            <a:xfrm>
              <a:off x="4820893" y="4400671"/>
              <a:ext cx="1436901" cy="37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67A3BBEF-2F98-3097-63F1-CAAD7E844584}"/>
                </a:ext>
              </a:extLst>
            </p:cNvPr>
            <p:cNvCxnSpPr>
              <a:cxnSpLocks/>
              <a:endCxn id="41" idx="2"/>
            </p:cNvCxnSpPr>
            <p:nvPr/>
          </p:nvCxnSpPr>
          <p:spPr>
            <a:xfrm flipV="1">
              <a:off x="4803693" y="3716284"/>
              <a:ext cx="1454101" cy="25791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50337D-CF0C-CA25-4888-88CBE9DD2A54}"/>
                </a:ext>
              </a:extLst>
            </p:cNvPr>
            <p:cNvCxnSpPr>
              <a:cxnSpLocks/>
              <a:endCxn id="44" idx="2"/>
            </p:cNvCxnSpPr>
            <p:nvPr/>
          </p:nvCxnSpPr>
          <p:spPr>
            <a:xfrm flipV="1">
              <a:off x="4802687" y="5085798"/>
              <a:ext cx="1455107" cy="6651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0212EDA-A159-7F75-B108-251CB37B6F79}"/>
                </a:ext>
              </a:extLst>
            </p:cNvPr>
            <p:cNvCxnSpPr>
              <a:cxnSpLocks/>
              <a:stCxn id="73" idx="7"/>
              <a:endCxn id="43" idx="2"/>
            </p:cNvCxnSpPr>
            <p:nvPr/>
          </p:nvCxnSpPr>
          <p:spPr>
            <a:xfrm flipV="1">
              <a:off x="4790160" y="4401041"/>
              <a:ext cx="1467634" cy="1303455"/>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32CB5F8-37F4-FB57-6406-8CF137640B05}"/>
                </a:ext>
              </a:extLst>
            </p:cNvPr>
            <p:cNvCxnSpPr>
              <a:cxnSpLocks/>
              <a:stCxn id="43" idx="6"/>
            </p:cNvCxnSpPr>
            <p:nvPr/>
          </p:nvCxnSpPr>
          <p:spPr>
            <a:xfrm>
              <a:off x="6445684" y="4401041"/>
              <a:ext cx="14848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1CCF755-7D05-5325-4B27-DA1A6E82F4B1}"/>
                </a:ext>
              </a:extLst>
            </p:cNvPr>
            <p:cNvCxnSpPr>
              <a:cxnSpLocks/>
              <a:endCxn id="55" idx="2"/>
            </p:cNvCxnSpPr>
            <p:nvPr/>
          </p:nvCxnSpPr>
          <p:spPr>
            <a:xfrm>
              <a:off x="6462365" y="1683302"/>
              <a:ext cx="1450952" cy="34024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2111041-4E4F-F5A0-1E84-82182D7CE7CF}"/>
                </a:ext>
              </a:extLst>
            </p:cNvPr>
            <p:cNvCxnSpPr>
              <a:cxnSpLocks/>
              <a:stCxn id="68" idx="6"/>
            </p:cNvCxnSpPr>
            <p:nvPr/>
          </p:nvCxnSpPr>
          <p:spPr>
            <a:xfrm>
              <a:off x="6445684" y="3051143"/>
              <a:ext cx="1471453" cy="66763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C4A071F-7ADA-9056-EEF5-ECB449513F69}"/>
                </a:ext>
              </a:extLst>
            </p:cNvPr>
            <p:cNvCxnSpPr>
              <a:cxnSpLocks/>
              <a:endCxn id="53" idx="3"/>
            </p:cNvCxnSpPr>
            <p:nvPr/>
          </p:nvCxnSpPr>
          <p:spPr>
            <a:xfrm flipV="1">
              <a:off x="6443222" y="3782713"/>
              <a:ext cx="1497611" cy="129327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C9204ECA-C208-0489-76CD-78BDDC2EBDCC}"/>
                </a:ext>
              </a:extLst>
            </p:cNvPr>
            <p:cNvCxnSpPr>
              <a:cxnSpLocks/>
              <a:stCxn id="64" idx="6"/>
              <a:endCxn id="37" idx="2"/>
            </p:cNvCxnSpPr>
            <p:nvPr/>
          </p:nvCxnSpPr>
          <p:spPr>
            <a:xfrm flipV="1">
              <a:off x="3205373" y="5085798"/>
              <a:ext cx="1415687" cy="382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DE0BC6C-4394-D0D6-3386-EA6D9E384FE4}"/>
                </a:ext>
              </a:extLst>
            </p:cNvPr>
            <p:cNvCxnSpPr>
              <a:cxnSpLocks/>
              <a:stCxn id="37" idx="6"/>
              <a:endCxn id="44" idx="2"/>
            </p:cNvCxnSpPr>
            <p:nvPr/>
          </p:nvCxnSpPr>
          <p:spPr>
            <a:xfrm>
              <a:off x="4808950" y="5085798"/>
              <a:ext cx="1448844"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FE777275-4795-536C-D9EB-7A4815C5CE8F}"/>
                </a:ext>
              </a:extLst>
            </p:cNvPr>
            <p:cNvCxnSpPr>
              <a:cxnSpLocks/>
              <a:stCxn id="73" idx="6"/>
              <a:endCxn id="115" idx="2"/>
            </p:cNvCxnSpPr>
            <p:nvPr/>
          </p:nvCxnSpPr>
          <p:spPr>
            <a:xfrm>
              <a:off x="4817676" y="5770925"/>
              <a:ext cx="1435120" cy="2011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AAED9563-5549-D2F4-CBEE-009FE9AC2866}"/>
                </a:ext>
              </a:extLst>
            </p:cNvPr>
            <p:cNvSpPr/>
            <p:nvPr/>
          </p:nvSpPr>
          <p:spPr>
            <a:xfrm>
              <a:off x="6252796" y="569709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6" name="Straight Connector 115">
              <a:extLst>
                <a:ext uri="{FF2B5EF4-FFF2-40B4-BE49-F238E27FC236}">
                  <a16:creationId xmlns:a16="http://schemas.microsoft.com/office/drawing/2014/main" id="{EAE64772-CE84-F701-16F7-2BBFE458B024}"/>
                </a:ext>
              </a:extLst>
            </p:cNvPr>
            <p:cNvCxnSpPr>
              <a:cxnSpLocks/>
              <a:stCxn id="73" idx="6"/>
              <a:endCxn id="117" idx="2"/>
            </p:cNvCxnSpPr>
            <p:nvPr/>
          </p:nvCxnSpPr>
          <p:spPr>
            <a:xfrm>
              <a:off x="4817676" y="5770925"/>
              <a:ext cx="1436945" cy="50854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5DEE2EB6-8C42-9732-A5A8-E77CE85AB754}"/>
                </a:ext>
              </a:extLst>
            </p:cNvPr>
            <p:cNvSpPr/>
            <p:nvPr/>
          </p:nvSpPr>
          <p:spPr>
            <a:xfrm>
              <a:off x="6254621" y="6185522"/>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8" name="Straight Connector 117">
              <a:extLst>
                <a:ext uri="{FF2B5EF4-FFF2-40B4-BE49-F238E27FC236}">
                  <a16:creationId xmlns:a16="http://schemas.microsoft.com/office/drawing/2014/main" id="{C42CCF00-B9DE-1791-D748-6360680E1BB9}"/>
                </a:ext>
              </a:extLst>
            </p:cNvPr>
            <p:cNvCxnSpPr>
              <a:cxnSpLocks/>
              <a:endCxn id="44" idx="2"/>
            </p:cNvCxnSpPr>
            <p:nvPr/>
          </p:nvCxnSpPr>
          <p:spPr>
            <a:xfrm flipV="1">
              <a:off x="4838479" y="5085798"/>
              <a:ext cx="1419315" cy="1184162"/>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A0E6377-4D8B-7E59-B2F7-273A16D01342}"/>
                </a:ext>
              </a:extLst>
            </p:cNvPr>
            <p:cNvCxnSpPr>
              <a:cxnSpLocks/>
              <a:endCxn id="117" idx="2"/>
            </p:cNvCxnSpPr>
            <p:nvPr/>
          </p:nvCxnSpPr>
          <p:spPr>
            <a:xfrm>
              <a:off x="4832765" y="6279314"/>
              <a:ext cx="142185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7EC7291B-453C-ACC0-B07A-75BF7FB5BF91}"/>
                </a:ext>
              </a:extLst>
            </p:cNvPr>
            <p:cNvSpPr/>
            <p:nvPr/>
          </p:nvSpPr>
          <p:spPr>
            <a:xfrm>
              <a:off x="7907694" y="5656994"/>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Oval 120">
              <a:extLst>
                <a:ext uri="{FF2B5EF4-FFF2-40B4-BE49-F238E27FC236}">
                  <a16:creationId xmlns:a16="http://schemas.microsoft.com/office/drawing/2014/main" id="{AE95814E-0721-91B9-3F98-0ACC6B365B44}"/>
                </a:ext>
              </a:extLst>
            </p:cNvPr>
            <p:cNvSpPr/>
            <p:nvPr/>
          </p:nvSpPr>
          <p:spPr>
            <a:xfrm>
              <a:off x="7899377" y="6185369"/>
              <a:ext cx="187890" cy="187890"/>
            </a:xfrm>
            <a:prstGeom prst="ellipse">
              <a:avLst/>
            </a:prstGeom>
            <a:solidFill>
              <a:srgbClr val="FFCD2F"/>
            </a:solidFill>
            <a:ln>
              <a:solidFill>
                <a:srgbClr val="D6DC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2" name="Straight Connector 121">
              <a:extLst>
                <a:ext uri="{FF2B5EF4-FFF2-40B4-BE49-F238E27FC236}">
                  <a16:creationId xmlns:a16="http://schemas.microsoft.com/office/drawing/2014/main" id="{7343F65B-5247-7AA9-1FD9-D1F2617BFABC}"/>
                </a:ext>
              </a:extLst>
            </p:cNvPr>
            <p:cNvCxnSpPr>
              <a:cxnSpLocks/>
              <a:stCxn id="117" idx="6"/>
              <a:endCxn id="121" idx="2"/>
            </p:cNvCxnSpPr>
            <p:nvPr/>
          </p:nvCxnSpPr>
          <p:spPr>
            <a:xfrm flipV="1">
              <a:off x="6442511" y="6279314"/>
              <a:ext cx="1456866" cy="15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E46957C-D7D7-BA80-4074-36D3E407CE3C}"/>
                </a:ext>
              </a:extLst>
            </p:cNvPr>
            <p:cNvCxnSpPr>
              <a:cxnSpLocks/>
              <a:stCxn id="44" idx="6"/>
              <a:endCxn id="55" idx="2"/>
            </p:cNvCxnSpPr>
            <p:nvPr/>
          </p:nvCxnSpPr>
          <p:spPr>
            <a:xfrm>
              <a:off x="6445684" y="5085798"/>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19F9CA6-5C4C-C370-099D-DF273BF13B32}"/>
                </a:ext>
              </a:extLst>
            </p:cNvPr>
            <p:cNvCxnSpPr>
              <a:cxnSpLocks/>
              <a:stCxn id="44" idx="6"/>
              <a:endCxn id="121" idx="2"/>
            </p:cNvCxnSpPr>
            <p:nvPr/>
          </p:nvCxnSpPr>
          <p:spPr>
            <a:xfrm>
              <a:off x="6445684" y="5085798"/>
              <a:ext cx="1453693" cy="119351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0DD0E662-737E-7F4B-888D-7EAF06FC19E3}"/>
                </a:ext>
              </a:extLst>
            </p:cNvPr>
            <p:cNvCxnSpPr>
              <a:cxnSpLocks/>
              <a:stCxn id="115" idx="6"/>
              <a:endCxn id="54" idx="2"/>
            </p:cNvCxnSpPr>
            <p:nvPr/>
          </p:nvCxnSpPr>
          <p:spPr>
            <a:xfrm flipV="1">
              <a:off x="6440686" y="4401041"/>
              <a:ext cx="1472631" cy="138999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617981DE-F0D5-BB02-DD88-1484331323B2}"/>
                </a:ext>
              </a:extLst>
            </p:cNvPr>
            <p:cNvCxnSpPr>
              <a:cxnSpLocks/>
              <a:stCxn id="117" idx="6"/>
              <a:endCxn id="51" idx="2"/>
            </p:cNvCxnSpPr>
            <p:nvPr/>
          </p:nvCxnSpPr>
          <p:spPr>
            <a:xfrm flipV="1">
              <a:off x="6442511" y="3031527"/>
              <a:ext cx="1470806" cy="324794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0A71041-D88D-B6B9-C936-6BF2A9C83520}"/>
                </a:ext>
              </a:extLst>
            </p:cNvPr>
            <p:cNvCxnSpPr>
              <a:cxnSpLocks/>
              <a:stCxn id="117" idx="6"/>
              <a:endCxn id="120" idx="2"/>
            </p:cNvCxnSpPr>
            <p:nvPr/>
          </p:nvCxnSpPr>
          <p:spPr>
            <a:xfrm flipV="1">
              <a:off x="6442511" y="5750939"/>
              <a:ext cx="1465183" cy="52852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CB6C144-3611-6FF1-1969-1845817579FC}"/>
                </a:ext>
              </a:extLst>
            </p:cNvPr>
            <p:cNvCxnSpPr>
              <a:cxnSpLocks/>
              <a:stCxn id="117" idx="6"/>
              <a:endCxn id="55" idx="2"/>
            </p:cNvCxnSpPr>
            <p:nvPr/>
          </p:nvCxnSpPr>
          <p:spPr>
            <a:xfrm flipV="1">
              <a:off x="6442511" y="5085798"/>
              <a:ext cx="1470806" cy="119366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57C7E12-8E9A-E587-50CB-F703A27F73F3}"/>
                </a:ext>
              </a:extLst>
            </p:cNvPr>
            <p:cNvCxnSpPr>
              <a:cxnSpLocks/>
              <a:stCxn id="34" idx="5"/>
              <a:endCxn id="38" idx="2"/>
            </p:cNvCxnSpPr>
            <p:nvPr/>
          </p:nvCxnSpPr>
          <p:spPr>
            <a:xfrm flipV="1">
              <a:off x="4791448" y="1685502"/>
              <a:ext cx="1471603" cy="20964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8E250522-ADA4-CBAB-FB4C-3E0E8B8A79DB}"/>
                </a:ext>
              </a:extLst>
            </p:cNvPr>
            <p:cNvCxnSpPr>
              <a:cxnSpLocks/>
              <a:stCxn id="68" idx="2"/>
              <a:endCxn id="27" idx="6"/>
            </p:cNvCxnSpPr>
            <p:nvPr/>
          </p:nvCxnSpPr>
          <p:spPr>
            <a:xfrm flipH="1" flipV="1">
              <a:off x="4824274" y="1661643"/>
              <a:ext cx="1433520" cy="138950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EC52B4C-34F8-CE28-D2CA-D667B98E40DD}"/>
                </a:ext>
              </a:extLst>
            </p:cNvPr>
            <p:cNvCxnSpPr>
              <a:cxnSpLocks/>
              <a:stCxn id="41" idx="2"/>
              <a:endCxn id="27" idx="6"/>
            </p:cNvCxnSpPr>
            <p:nvPr/>
          </p:nvCxnSpPr>
          <p:spPr>
            <a:xfrm flipH="1" flipV="1">
              <a:off x="4824274" y="1661643"/>
              <a:ext cx="1433520" cy="205464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6501995-E93A-3CA6-000B-4CB02BB4A9F0}"/>
                </a:ext>
              </a:extLst>
            </p:cNvPr>
            <p:cNvCxnSpPr>
              <a:cxnSpLocks/>
              <a:stCxn id="43" idx="2"/>
              <a:endCxn id="32" idx="6"/>
            </p:cNvCxnSpPr>
            <p:nvPr/>
          </p:nvCxnSpPr>
          <p:spPr>
            <a:xfrm flipH="1" flipV="1">
              <a:off x="4808950" y="2346770"/>
              <a:ext cx="1448844" cy="2054271"/>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508B05B9-35C6-76BD-98D7-A67451E29999}"/>
                </a:ext>
              </a:extLst>
            </p:cNvPr>
            <p:cNvCxnSpPr>
              <a:cxnSpLocks/>
              <a:stCxn id="33" idx="6"/>
              <a:endCxn id="41" idx="2"/>
            </p:cNvCxnSpPr>
            <p:nvPr/>
          </p:nvCxnSpPr>
          <p:spPr>
            <a:xfrm>
              <a:off x="4808950" y="3031527"/>
              <a:ext cx="1448844"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2F429F4B-0608-3A7A-308A-4FEDFDC3C7DE}"/>
                </a:ext>
              </a:extLst>
            </p:cNvPr>
            <p:cNvCxnSpPr>
              <a:cxnSpLocks/>
              <a:stCxn id="43" idx="6"/>
              <a:endCxn id="53" idx="2"/>
            </p:cNvCxnSpPr>
            <p:nvPr/>
          </p:nvCxnSpPr>
          <p:spPr>
            <a:xfrm flipV="1">
              <a:off x="6445684" y="3716284"/>
              <a:ext cx="1467633" cy="68475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190B159-7877-590B-80A3-EF0FF73A42F3}"/>
                </a:ext>
              </a:extLst>
            </p:cNvPr>
            <p:cNvCxnSpPr>
              <a:cxnSpLocks/>
              <a:endCxn id="46" idx="2"/>
            </p:cNvCxnSpPr>
            <p:nvPr/>
          </p:nvCxnSpPr>
          <p:spPr>
            <a:xfrm flipV="1">
              <a:off x="6452408" y="2346770"/>
              <a:ext cx="1460909" cy="20513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BDE40C0-1CA2-D1F6-A97A-1D26B8669822}"/>
                </a:ext>
              </a:extLst>
            </p:cNvPr>
            <p:cNvCxnSpPr>
              <a:cxnSpLocks/>
              <a:stCxn id="34" idx="6"/>
              <a:endCxn id="43" idx="2"/>
            </p:cNvCxnSpPr>
            <p:nvPr/>
          </p:nvCxnSpPr>
          <p:spPr>
            <a:xfrm>
              <a:off x="4818964" y="3715544"/>
              <a:ext cx="1438830" cy="685497"/>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CAC1FAE-49ED-85A1-F1D2-35CD2DA7869A}"/>
                </a:ext>
              </a:extLst>
            </p:cNvPr>
            <p:cNvCxnSpPr>
              <a:cxnSpLocks/>
              <a:stCxn id="27" idx="6"/>
              <a:endCxn id="38" idx="2"/>
            </p:cNvCxnSpPr>
            <p:nvPr/>
          </p:nvCxnSpPr>
          <p:spPr>
            <a:xfrm>
              <a:off x="4824274" y="1661643"/>
              <a:ext cx="1438777"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3F30185-3472-F81A-9654-E6CE3C56DA22}"/>
                </a:ext>
              </a:extLst>
            </p:cNvPr>
            <p:cNvCxnSpPr>
              <a:cxnSpLocks/>
              <a:stCxn id="38" idx="6"/>
              <a:endCxn id="45" idx="2"/>
            </p:cNvCxnSpPr>
            <p:nvPr/>
          </p:nvCxnSpPr>
          <p:spPr>
            <a:xfrm flipV="1">
              <a:off x="6450941" y="1661643"/>
              <a:ext cx="1462376" cy="23859"/>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EF777569-BE9C-56B0-D94A-74084832509F}"/>
                </a:ext>
              </a:extLst>
            </p:cNvPr>
            <p:cNvCxnSpPr>
              <a:cxnSpLocks/>
              <a:stCxn id="32" idx="6"/>
              <a:endCxn id="38" idx="2"/>
            </p:cNvCxnSpPr>
            <p:nvPr/>
          </p:nvCxnSpPr>
          <p:spPr>
            <a:xfrm flipV="1">
              <a:off x="4808950" y="1685502"/>
              <a:ext cx="1454101" cy="661268"/>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BD60CCCB-80C1-02D5-2432-21B5883737AD}"/>
                </a:ext>
              </a:extLst>
            </p:cNvPr>
            <p:cNvCxnSpPr>
              <a:cxnSpLocks/>
              <a:stCxn id="40" idx="6"/>
              <a:endCxn id="45" idx="2"/>
            </p:cNvCxnSpPr>
            <p:nvPr/>
          </p:nvCxnSpPr>
          <p:spPr>
            <a:xfrm flipV="1">
              <a:off x="6446482" y="1661643"/>
              <a:ext cx="1466835" cy="668906"/>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688D3E7-F656-670B-80FB-6F1E56778DBA}"/>
                </a:ext>
              </a:extLst>
            </p:cNvPr>
            <p:cNvCxnSpPr>
              <a:cxnSpLocks/>
              <a:stCxn id="41" idx="6"/>
              <a:endCxn id="53" idx="2"/>
            </p:cNvCxnSpPr>
            <p:nvPr/>
          </p:nvCxnSpPr>
          <p:spPr>
            <a:xfrm>
              <a:off x="6445684" y="3716284"/>
              <a:ext cx="1467633"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143" name="TextBox 142">
            <a:extLst>
              <a:ext uri="{FF2B5EF4-FFF2-40B4-BE49-F238E27FC236}">
                <a16:creationId xmlns:a16="http://schemas.microsoft.com/office/drawing/2014/main" id="{12ECA25C-EBA0-E1D5-4D47-85A4388B7EBF}"/>
              </a:ext>
            </a:extLst>
          </p:cNvPr>
          <p:cNvSpPr txBox="1"/>
          <p:nvPr/>
        </p:nvSpPr>
        <p:spPr>
          <a:xfrm rot="5400000">
            <a:off x="1444189" y="3710260"/>
            <a:ext cx="3600000" cy="288000"/>
          </a:xfrm>
          <a:prstGeom prst="rect">
            <a:avLst/>
          </a:prstGeom>
          <a:solidFill>
            <a:srgbClr val="FDDEB1"/>
          </a:solidFill>
        </p:spPr>
        <p:txBody>
          <a:bodyPr wrap="square" rtlCol="0">
            <a:spAutoFit/>
          </a:bodyPr>
          <a:lstStyle/>
          <a:p>
            <a:pPr algn="ctr"/>
            <a:r>
              <a:rPr lang="nl-BE" sz="1400"/>
              <a:t>Belangrijke info + woordvectoren</a:t>
            </a:r>
            <a:endParaRPr lang="en-GB" sz="1400"/>
          </a:p>
        </p:txBody>
      </p:sp>
      <p:sp>
        <p:nvSpPr>
          <p:cNvPr id="144" name="TextBox 143">
            <a:extLst>
              <a:ext uri="{FF2B5EF4-FFF2-40B4-BE49-F238E27FC236}">
                <a16:creationId xmlns:a16="http://schemas.microsoft.com/office/drawing/2014/main" id="{894A945C-955C-33CB-DBD3-E17E4403E074}"/>
              </a:ext>
            </a:extLst>
          </p:cNvPr>
          <p:cNvSpPr txBox="1"/>
          <p:nvPr/>
        </p:nvSpPr>
        <p:spPr>
          <a:xfrm rot="5400000">
            <a:off x="2381447" y="3699367"/>
            <a:ext cx="3600000" cy="307777"/>
          </a:xfrm>
          <a:prstGeom prst="rect">
            <a:avLst/>
          </a:prstGeom>
          <a:solidFill>
            <a:srgbClr val="FDDEB1"/>
          </a:solidFill>
        </p:spPr>
        <p:txBody>
          <a:bodyPr wrap="square" rtlCol="0">
            <a:spAutoFit/>
          </a:bodyPr>
          <a:lstStyle/>
          <a:p>
            <a:pPr algn="ctr"/>
            <a:r>
              <a:rPr lang="nl-BE" sz="1400"/>
              <a:t>Omgevingen van woorden</a:t>
            </a:r>
            <a:endParaRPr lang="en-GB" sz="1400"/>
          </a:p>
        </p:txBody>
      </p:sp>
      <p:sp>
        <p:nvSpPr>
          <p:cNvPr id="145" name="TextBox 144">
            <a:extLst>
              <a:ext uri="{FF2B5EF4-FFF2-40B4-BE49-F238E27FC236}">
                <a16:creationId xmlns:a16="http://schemas.microsoft.com/office/drawing/2014/main" id="{1E77563C-2D64-252D-2FDE-1C5CF5AE4026}"/>
              </a:ext>
            </a:extLst>
          </p:cNvPr>
          <p:cNvSpPr txBox="1"/>
          <p:nvPr/>
        </p:nvSpPr>
        <p:spPr>
          <a:xfrm rot="5400000">
            <a:off x="3437239" y="3483923"/>
            <a:ext cx="3600002" cy="738664"/>
          </a:xfrm>
          <a:prstGeom prst="rect">
            <a:avLst/>
          </a:prstGeom>
          <a:solidFill>
            <a:srgbClr val="FDDEB1"/>
          </a:solidFill>
        </p:spPr>
        <p:txBody>
          <a:bodyPr wrap="square" rtlCol="0">
            <a:spAutoFit/>
          </a:bodyPr>
          <a:lstStyle/>
          <a:p>
            <a:pPr algn="ctr"/>
            <a:r>
              <a:rPr lang="nl-BE" sz="1400"/>
              <a:t>Autoregressie = Wat is het meest waarschijnlijke volgende woord? </a:t>
            </a:r>
          </a:p>
          <a:p>
            <a:pPr algn="ctr"/>
            <a:r>
              <a:rPr lang="nl-BE" sz="1400"/>
              <a:t>( scores per woord)</a:t>
            </a:r>
          </a:p>
        </p:txBody>
      </p:sp>
      <p:sp>
        <p:nvSpPr>
          <p:cNvPr id="149" name="Left Bracket 148">
            <a:extLst>
              <a:ext uri="{FF2B5EF4-FFF2-40B4-BE49-F238E27FC236}">
                <a16:creationId xmlns:a16="http://schemas.microsoft.com/office/drawing/2014/main" id="{CB1F5A5F-1B5D-DA2A-CEF4-9CE6D25F29C5}"/>
              </a:ext>
            </a:extLst>
          </p:cNvPr>
          <p:cNvSpPr/>
          <p:nvPr/>
        </p:nvSpPr>
        <p:spPr>
          <a:xfrm rot="5400000">
            <a:off x="3609139" y="1032433"/>
            <a:ext cx="165123" cy="1428007"/>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0" name="TextBox 149">
            <a:extLst>
              <a:ext uri="{FF2B5EF4-FFF2-40B4-BE49-F238E27FC236}">
                <a16:creationId xmlns:a16="http://schemas.microsoft.com/office/drawing/2014/main" id="{631F74AE-52F5-5E03-947F-0918DC2BD60D}"/>
              </a:ext>
            </a:extLst>
          </p:cNvPr>
          <p:cNvSpPr txBox="1"/>
          <p:nvPr/>
        </p:nvSpPr>
        <p:spPr>
          <a:xfrm>
            <a:off x="2822644" y="1389097"/>
            <a:ext cx="1788459" cy="276999"/>
          </a:xfrm>
          <a:prstGeom prst="rect">
            <a:avLst/>
          </a:prstGeom>
          <a:noFill/>
        </p:spPr>
        <p:txBody>
          <a:bodyPr wrap="square" rtlCol="0">
            <a:spAutoFit/>
          </a:bodyPr>
          <a:lstStyle/>
          <a:p>
            <a:pPr algn="ctr"/>
            <a:r>
              <a:rPr lang="nl-BE" sz="1200"/>
              <a:t>ENCODEREN</a:t>
            </a:r>
            <a:endParaRPr lang="en-GB" sz="1200"/>
          </a:p>
        </p:txBody>
      </p:sp>
      <p:sp>
        <p:nvSpPr>
          <p:cNvPr id="152" name="TextBox 151">
            <a:extLst>
              <a:ext uri="{FF2B5EF4-FFF2-40B4-BE49-F238E27FC236}">
                <a16:creationId xmlns:a16="http://schemas.microsoft.com/office/drawing/2014/main" id="{C08DD19C-C0F7-5568-7246-7F87652B9D51}"/>
              </a:ext>
            </a:extLst>
          </p:cNvPr>
          <p:cNvSpPr txBox="1"/>
          <p:nvPr/>
        </p:nvSpPr>
        <p:spPr>
          <a:xfrm>
            <a:off x="4870943" y="1385985"/>
            <a:ext cx="1788459" cy="276999"/>
          </a:xfrm>
          <a:prstGeom prst="rect">
            <a:avLst/>
          </a:prstGeom>
          <a:noFill/>
        </p:spPr>
        <p:txBody>
          <a:bodyPr wrap="square" rtlCol="0">
            <a:spAutoFit/>
          </a:bodyPr>
          <a:lstStyle/>
          <a:p>
            <a:pPr algn="ctr"/>
            <a:r>
              <a:rPr lang="nl-BE" sz="1200"/>
              <a:t>DECODEREN</a:t>
            </a:r>
            <a:endParaRPr lang="en-GB"/>
          </a:p>
        </p:txBody>
      </p:sp>
      <p:sp>
        <p:nvSpPr>
          <p:cNvPr id="153" name="Left Bracket 152">
            <a:extLst>
              <a:ext uri="{FF2B5EF4-FFF2-40B4-BE49-F238E27FC236}">
                <a16:creationId xmlns:a16="http://schemas.microsoft.com/office/drawing/2014/main" id="{CE3A28F0-4677-D3BD-9681-8872D105F04E}"/>
              </a:ext>
            </a:extLst>
          </p:cNvPr>
          <p:cNvSpPr/>
          <p:nvPr/>
        </p:nvSpPr>
        <p:spPr>
          <a:xfrm rot="5400000">
            <a:off x="5533254" y="987370"/>
            <a:ext cx="214448" cy="1535946"/>
          </a:xfrm>
          <a:prstGeom prst="leftBracket">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7" name="TextBox 46">
            <a:extLst>
              <a:ext uri="{FF2B5EF4-FFF2-40B4-BE49-F238E27FC236}">
                <a16:creationId xmlns:a16="http://schemas.microsoft.com/office/drawing/2014/main" id="{0E2C6C5D-7912-1C3E-0F79-366F5BD69862}"/>
              </a:ext>
            </a:extLst>
          </p:cNvPr>
          <p:cNvSpPr txBox="1"/>
          <p:nvPr/>
        </p:nvSpPr>
        <p:spPr>
          <a:xfrm rot="5400000">
            <a:off x="4113652" y="3699366"/>
            <a:ext cx="3600000" cy="307777"/>
          </a:xfrm>
          <a:prstGeom prst="rect">
            <a:avLst/>
          </a:prstGeom>
          <a:solidFill>
            <a:srgbClr val="FDDEB1"/>
          </a:solidFill>
        </p:spPr>
        <p:txBody>
          <a:bodyPr wrap="square" rtlCol="0">
            <a:spAutoFit/>
          </a:bodyPr>
          <a:lstStyle/>
          <a:p>
            <a:pPr algn="ctr"/>
            <a:r>
              <a:rPr lang="nl-BE" sz="1400"/>
              <a:t>Intentie + context</a:t>
            </a:r>
            <a:endParaRPr lang="en-GB" sz="1400"/>
          </a:p>
        </p:txBody>
      </p:sp>
      <p:pic>
        <p:nvPicPr>
          <p:cNvPr id="5" name="Picture 4" descr="A picture containing graphics, font, symbol, graphic design&#10;&#10;Description automatically generated">
            <a:extLst>
              <a:ext uri="{FF2B5EF4-FFF2-40B4-BE49-F238E27FC236}">
                <a16:creationId xmlns:a16="http://schemas.microsoft.com/office/drawing/2014/main" id="{A002F4BD-62D2-E908-F464-9434B6D687CD}"/>
              </a:ext>
            </a:extLst>
          </p:cNvPr>
          <p:cNvPicPr>
            <a:picLocks noChangeAspect="1"/>
          </p:cNvPicPr>
          <p:nvPr/>
        </p:nvPicPr>
        <p:blipFill>
          <a:blip r:embed="rId3"/>
          <a:stretch>
            <a:fillRect/>
          </a:stretch>
        </p:blipFill>
        <p:spPr>
          <a:xfrm>
            <a:off x="0" y="6290671"/>
            <a:ext cx="736866" cy="534754"/>
          </a:xfrm>
          <a:prstGeom prst="rect">
            <a:avLst/>
          </a:prstGeom>
        </p:spPr>
      </p:pic>
      <p:sp>
        <p:nvSpPr>
          <p:cNvPr id="23" name="TextBox 22">
            <a:extLst>
              <a:ext uri="{FF2B5EF4-FFF2-40B4-BE49-F238E27FC236}">
                <a16:creationId xmlns:a16="http://schemas.microsoft.com/office/drawing/2014/main" id="{3051ECD3-A77B-31C0-8CB2-2404C0B4EEFB}"/>
              </a:ext>
            </a:extLst>
          </p:cNvPr>
          <p:cNvSpPr txBox="1"/>
          <p:nvPr/>
        </p:nvSpPr>
        <p:spPr>
          <a:xfrm rot="5400000">
            <a:off x="4540572" y="3693463"/>
            <a:ext cx="3600000" cy="307777"/>
          </a:xfrm>
          <a:prstGeom prst="rect">
            <a:avLst/>
          </a:prstGeom>
          <a:solidFill>
            <a:srgbClr val="FDDEB1"/>
          </a:solidFill>
        </p:spPr>
        <p:txBody>
          <a:bodyPr wrap="square" rtlCol="0">
            <a:spAutoFit/>
          </a:bodyPr>
          <a:lstStyle/>
          <a:p>
            <a:pPr algn="ctr"/>
            <a:r>
              <a:rPr lang="nl-BE" sz="1400" b="1"/>
              <a:t>‘Menselijke’ laag</a:t>
            </a:r>
            <a:endParaRPr lang="en-GB" sz="1400"/>
          </a:p>
        </p:txBody>
      </p:sp>
      <p:sp>
        <p:nvSpPr>
          <p:cNvPr id="31" name="Rectangle: Rounded Corners 30">
            <a:extLst>
              <a:ext uri="{FF2B5EF4-FFF2-40B4-BE49-F238E27FC236}">
                <a16:creationId xmlns:a16="http://schemas.microsoft.com/office/drawing/2014/main" id="{9A2EDE6D-B628-E2CA-A6F3-F5FCF8B8E516}"/>
              </a:ext>
            </a:extLst>
          </p:cNvPr>
          <p:cNvSpPr/>
          <p:nvPr/>
        </p:nvSpPr>
        <p:spPr>
          <a:xfrm>
            <a:off x="6177084" y="2045945"/>
            <a:ext cx="301981" cy="3607310"/>
          </a:xfrm>
          <a:prstGeom prst="roundRect">
            <a:avLst>
              <a:gd name="adj" fmla="val 0"/>
            </a:avLst>
          </a:prstGeom>
          <a:noFill/>
          <a:ln w="38100">
            <a:solidFill>
              <a:srgbClr val="1B9E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7" name="Group 7">
            <a:extLst>
              <a:ext uri="{FF2B5EF4-FFF2-40B4-BE49-F238E27FC236}">
                <a16:creationId xmlns:a16="http://schemas.microsoft.com/office/drawing/2014/main" id="{850F76B4-66E2-0B59-5768-90964B6215F2}"/>
              </a:ext>
            </a:extLst>
          </p:cNvPr>
          <p:cNvGrpSpPr/>
          <p:nvPr/>
        </p:nvGrpSpPr>
        <p:grpSpPr>
          <a:xfrm>
            <a:off x="411235" y="2539144"/>
            <a:ext cx="1308248" cy="2426043"/>
            <a:chOff x="416597" y="2034746"/>
            <a:chExt cx="2137133" cy="2426043"/>
          </a:xfrm>
        </p:grpSpPr>
        <p:sp>
          <p:nvSpPr>
            <p:cNvPr id="148" name="Rectangle: Rounded Corners 1">
              <a:extLst>
                <a:ext uri="{FF2B5EF4-FFF2-40B4-BE49-F238E27FC236}">
                  <a16:creationId xmlns:a16="http://schemas.microsoft.com/office/drawing/2014/main" id="{BE6631BB-B605-BA73-4D98-1AD7AC3A3885}"/>
                </a:ext>
              </a:extLst>
            </p:cNvPr>
            <p:cNvSpPr/>
            <p:nvPr/>
          </p:nvSpPr>
          <p:spPr>
            <a:xfrm>
              <a:off x="416597" y="2034746"/>
              <a:ext cx="2137133"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fietsband</a:t>
              </a:r>
              <a:endParaRPr lang="en-GB" sz="1400">
                <a:solidFill>
                  <a:schemeClr val="tx1">
                    <a:lumMod val="50000"/>
                  </a:schemeClr>
                </a:solidFill>
              </a:endParaRPr>
            </a:p>
          </p:txBody>
        </p:sp>
        <p:sp>
          <p:nvSpPr>
            <p:cNvPr id="151" name="Rectangle: Rounded Corners 2">
              <a:extLst>
                <a:ext uri="{FF2B5EF4-FFF2-40B4-BE49-F238E27FC236}">
                  <a16:creationId xmlns:a16="http://schemas.microsoft.com/office/drawing/2014/main" id="{B2C366EE-45EF-1977-2E4B-7848EBD3BD89}"/>
                </a:ext>
              </a:extLst>
            </p:cNvPr>
            <p:cNvSpPr/>
            <p:nvPr/>
          </p:nvSpPr>
          <p:spPr>
            <a:xfrm>
              <a:off x="790832" y="2963562"/>
              <a:ext cx="1762897"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hoe</a:t>
              </a:r>
              <a:endParaRPr lang="en-GB" sz="1400">
                <a:solidFill>
                  <a:schemeClr val="tx1">
                    <a:lumMod val="50000"/>
                  </a:schemeClr>
                </a:solidFill>
              </a:endParaRPr>
            </a:p>
          </p:txBody>
        </p:sp>
        <p:sp>
          <p:nvSpPr>
            <p:cNvPr id="154" name="Rectangle: Rounded Corners 3">
              <a:extLst>
                <a:ext uri="{FF2B5EF4-FFF2-40B4-BE49-F238E27FC236}">
                  <a16:creationId xmlns:a16="http://schemas.microsoft.com/office/drawing/2014/main" id="{03EA246F-2441-37FB-60B2-4D42BE4E119C}"/>
                </a:ext>
              </a:extLst>
            </p:cNvPr>
            <p:cNvSpPr/>
            <p:nvPr/>
          </p:nvSpPr>
          <p:spPr>
            <a:xfrm>
              <a:off x="416597" y="3892378"/>
              <a:ext cx="2137131" cy="568411"/>
            </a:xfrm>
            <a:prstGeom prst="roundRect">
              <a:avLst>
                <a:gd name="adj" fmla="val 50000"/>
              </a:avLst>
            </a:prstGeom>
            <a:solidFill>
              <a:srgbClr val="FEF4E7"/>
            </a:solidFill>
            <a:ln w="38100">
              <a:solidFill>
                <a:srgbClr val="F0900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nl-BE">
                  <a:solidFill>
                    <a:schemeClr val="tx1">
                      <a:lumMod val="50000"/>
                    </a:schemeClr>
                  </a:solidFill>
                </a:rPr>
                <a:t>herstellen</a:t>
              </a:r>
              <a:endParaRPr lang="en-GB" sz="1400">
                <a:solidFill>
                  <a:schemeClr val="tx1">
                    <a:lumMod val="50000"/>
                  </a:schemeClr>
                </a:solidFill>
              </a:endParaRPr>
            </a:p>
          </p:txBody>
        </p:sp>
      </p:grpSp>
      <p:cxnSp>
        <p:nvCxnSpPr>
          <p:cNvPr id="155" name="Straight Arrow Connector 11">
            <a:extLst>
              <a:ext uri="{FF2B5EF4-FFF2-40B4-BE49-F238E27FC236}">
                <a16:creationId xmlns:a16="http://schemas.microsoft.com/office/drawing/2014/main" id="{8C6D393A-D4CB-4606-FABF-111796BD6593}"/>
              </a:ext>
            </a:extLst>
          </p:cNvPr>
          <p:cNvCxnSpPr>
            <a:cxnSpLocks/>
            <a:stCxn id="148" idx="3"/>
          </p:cNvCxnSpPr>
          <p:nvPr/>
        </p:nvCxnSpPr>
        <p:spPr>
          <a:xfrm>
            <a:off x="1719483" y="2823350"/>
            <a:ext cx="861954" cy="582304"/>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6" name="Straight Arrow Connector 12">
            <a:extLst>
              <a:ext uri="{FF2B5EF4-FFF2-40B4-BE49-F238E27FC236}">
                <a16:creationId xmlns:a16="http://schemas.microsoft.com/office/drawing/2014/main" id="{534DEF4F-125E-DD9F-88FB-77E878EE59CC}"/>
              </a:ext>
            </a:extLst>
          </p:cNvPr>
          <p:cNvCxnSpPr>
            <a:cxnSpLocks/>
            <a:stCxn id="151" idx="3"/>
          </p:cNvCxnSpPr>
          <p:nvPr/>
        </p:nvCxnSpPr>
        <p:spPr>
          <a:xfrm>
            <a:off x="1719482" y="3752166"/>
            <a:ext cx="861955" cy="0"/>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7" name="Straight Arrow Connector 16">
            <a:extLst>
              <a:ext uri="{FF2B5EF4-FFF2-40B4-BE49-F238E27FC236}">
                <a16:creationId xmlns:a16="http://schemas.microsoft.com/office/drawing/2014/main" id="{E8449221-51EB-40D9-5FC6-B21745BE2926}"/>
              </a:ext>
            </a:extLst>
          </p:cNvPr>
          <p:cNvCxnSpPr>
            <a:cxnSpLocks/>
            <a:stCxn id="154" idx="3"/>
          </p:cNvCxnSpPr>
          <p:nvPr/>
        </p:nvCxnSpPr>
        <p:spPr>
          <a:xfrm flipV="1">
            <a:off x="1719482" y="4105268"/>
            <a:ext cx="861955" cy="575714"/>
          </a:xfrm>
          <a:prstGeom prst="straightConnector1">
            <a:avLst/>
          </a:prstGeom>
          <a:ln w="38100" cmpd="sng">
            <a:solidFill>
              <a:srgbClr val="F09006"/>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4409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5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5"/>
                                        </p:tgtEl>
                                        <p:attrNameLst>
                                          <p:attrName>style.visibility</p:attrName>
                                        </p:attrNameLst>
                                      </p:cBhvr>
                                      <p:to>
                                        <p:strVal val="visible"/>
                                      </p:to>
                                    </p:set>
                                    <p:animEffect transition="in" filter="fade">
                                      <p:cBhvr>
                                        <p:cTn id="17" dur="500"/>
                                        <p:tgtEl>
                                          <p:spTgt spid="1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144" grpId="0" animBg="1"/>
      <p:bldP spid="145" grpId="0" animBg="1"/>
      <p:bldP spid="47" grpId="0" animBg="1"/>
      <p:bldP spid="23" grpId="0" animBg="1"/>
      <p:bldP spid="3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7695D731-79D2-ED9B-B9E3-2D1AB92203FE}"/>
              </a:ext>
            </a:extLst>
          </p:cNvPr>
          <p:cNvGrpSpPr/>
          <p:nvPr/>
        </p:nvGrpSpPr>
        <p:grpSpPr>
          <a:xfrm>
            <a:off x="553028" y="383289"/>
            <a:ext cx="8700565" cy="6078690"/>
            <a:chOff x="2078811" y="1244386"/>
            <a:chExt cx="6411854" cy="5359321"/>
          </a:xfrm>
        </p:grpSpPr>
        <p:sp>
          <p:nvSpPr>
            <p:cNvPr id="52" name="Rectangle: Rounded Corners 51">
              <a:extLst>
                <a:ext uri="{FF2B5EF4-FFF2-40B4-BE49-F238E27FC236}">
                  <a16:creationId xmlns:a16="http://schemas.microsoft.com/office/drawing/2014/main" id="{9B630CB0-209E-7AFD-322D-31D78EC67595}"/>
                </a:ext>
              </a:extLst>
            </p:cNvPr>
            <p:cNvSpPr/>
            <p:nvPr/>
          </p:nvSpPr>
          <p:spPr>
            <a:xfrm>
              <a:off x="2078811" y="1244386"/>
              <a:ext cx="6411854" cy="5359321"/>
            </a:xfrm>
            <a:prstGeom prst="roundRect">
              <a:avLst/>
            </a:prstGeom>
            <a:solidFill>
              <a:srgbClr val="F09006"/>
            </a:solidFill>
            <a:ln w="571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5E8E6D86-3A8D-C4C9-D6BA-B28526E3DC96}"/>
                </a:ext>
              </a:extLst>
            </p:cNvPr>
            <p:cNvSpPr/>
            <p:nvPr/>
          </p:nvSpPr>
          <p:spPr>
            <a:xfrm>
              <a:off x="7892605" y="1484874"/>
              <a:ext cx="218068" cy="4984280"/>
            </a:xfrm>
            <a:prstGeom prst="roundRect">
              <a:avLst/>
            </a:prstGeom>
            <a:solidFill>
              <a:srgbClr val="FDDEB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DE65776F-2F19-04F5-6EE4-A25D4980247D}"/>
                </a:ext>
              </a:extLst>
            </p:cNvPr>
            <p:cNvSpPr/>
            <p:nvPr/>
          </p:nvSpPr>
          <p:spPr>
            <a:xfrm>
              <a:off x="6240439" y="1484874"/>
              <a:ext cx="218068" cy="4984280"/>
            </a:xfrm>
            <a:prstGeom prst="roundRect">
              <a:avLst/>
            </a:prstGeom>
            <a:solidFill>
              <a:srgbClr val="FDDEB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CB6832A8-38D1-FAB4-B35B-146F04E54899}"/>
                </a:ext>
              </a:extLst>
            </p:cNvPr>
            <p:cNvSpPr/>
            <p:nvPr/>
          </p:nvSpPr>
          <p:spPr>
            <a:xfrm>
              <a:off x="4614485" y="1484875"/>
              <a:ext cx="218068" cy="4984280"/>
            </a:xfrm>
            <a:prstGeom prst="roundRect">
              <a:avLst/>
            </a:prstGeom>
            <a:solidFill>
              <a:srgbClr val="FDDEB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65F51CE4-9931-5E4A-53F3-540C1050FCDA}"/>
                </a:ext>
              </a:extLst>
            </p:cNvPr>
            <p:cNvSpPr/>
            <p:nvPr/>
          </p:nvSpPr>
          <p:spPr>
            <a:xfrm>
              <a:off x="3006591" y="1484874"/>
              <a:ext cx="216887" cy="4984280"/>
            </a:xfrm>
            <a:prstGeom prst="roundRect">
              <a:avLst/>
            </a:prstGeom>
            <a:solidFill>
              <a:srgbClr val="FDDEB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7C62CF51-B0BE-354A-6EAD-0C6B5D7EA92B}"/>
                </a:ext>
              </a:extLst>
            </p:cNvPr>
            <p:cNvSpPr/>
            <p:nvPr/>
          </p:nvSpPr>
          <p:spPr>
            <a:xfrm>
              <a:off x="3018902" y="1591557"/>
              <a:ext cx="187890" cy="187890"/>
            </a:xfrm>
            <a:prstGeom prst="ellipse">
              <a:avLst/>
            </a:prstGeom>
            <a:solidFill>
              <a:srgbClr val="FFCD2F"/>
            </a:solidFill>
            <a:ln w="952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1EE3F45F-DE91-A500-EEAC-FC8253A59E18}"/>
                </a:ext>
              </a:extLst>
            </p:cNvPr>
            <p:cNvSpPr/>
            <p:nvPr/>
          </p:nvSpPr>
          <p:spPr>
            <a:xfrm>
              <a:off x="3017483" y="2252825"/>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E3C5FC59-D685-0AB5-3684-307B769DEA1B}"/>
                </a:ext>
              </a:extLst>
            </p:cNvPr>
            <p:cNvSpPr/>
            <p:nvPr/>
          </p:nvSpPr>
          <p:spPr>
            <a:xfrm>
              <a:off x="3017483" y="2937582"/>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3C5ECB83-CEE7-6FEC-B777-2043ED1468C5}"/>
                </a:ext>
              </a:extLst>
            </p:cNvPr>
            <p:cNvSpPr/>
            <p:nvPr/>
          </p:nvSpPr>
          <p:spPr>
            <a:xfrm>
              <a:off x="3017483" y="3622339"/>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10CAED5E-8DE6-B69A-23E9-CD8A7260D5EC}"/>
                </a:ext>
              </a:extLst>
            </p:cNvPr>
            <p:cNvSpPr/>
            <p:nvPr/>
          </p:nvSpPr>
          <p:spPr>
            <a:xfrm>
              <a:off x="4636384" y="1567698"/>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5210D4F7-2D27-9346-0440-28502B6143F2}"/>
                </a:ext>
              </a:extLst>
            </p:cNvPr>
            <p:cNvSpPr/>
            <p:nvPr/>
          </p:nvSpPr>
          <p:spPr>
            <a:xfrm>
              <a:off x="4621060" y="2252825"/>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7BE2C02B-FD7E-86DF-A761-A57DF4AC3CC4}"/>
                </a:ext>
              </a:extLst>
            </p:cNvPr>
            <p:cNvSpPr/>
            <p:nvPr/>
          </p:nvSpPr>
          <p:spPr>
            <a:xfrm>
              <a:off x="4621060" y="2937582"/>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E7A21DEC-354C-4138-3298-2706D17B1D0B}"/>
                </a:ext>
              </a:extLst>
            </p:cNvPr>
            <p:cNvSpPr/>
            <p:nvPr/>
          </p:nvSpPr>
          <p:spPr>
            <a:xfrm>
              <a:off x="4631074" y="3621599"/>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7C4AE79E-F937-41D4-4742-371432C49FB0}"/>
                </a:ext>
              </a:extLst>
            </p:cNvPr>
            <p:cNvSpPr/>
            <p:nvPr/>
          </p:nvSpPr>
          <p:spPr>
            <a:xfrm>
              <a:off x="4633003" y="4306726"/>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061FD256-971A-E262-2566-5EE9071CA40B}"/>
                </a:ext>
              </a:extLst>
            </p:cNvPr>
            <p:cNvSpPr/>
            <p:nvPr/>
          </p:nvSpPr>
          <p:spPr>
            <a:xfrm>
              <a:off x="4621060" y="4991853"/>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E7CD6449-25A7-349D-F803-6428C6F3A552}"/>
                </a:ext>
              </a:extLst>
            </p:cNvPr>
            <p:cNvSpPr/>
            <p:nvPr/>
          </p:nvSpPr>
          <p:spPr>
            <a:xfrm>
              <a:off x="6263051" y="1591557"/>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44A30087-9468-C4C6-985F-F9085A7DDEFA}"/>
                </a:ext>
              </a:extLst>
            </p:cNvPr>
            <p:cNvSpPr/>
            <p:nvPr/>
          </p:nvSpPr>
          <p:spPr>
            <a:xfrm>
              <a:off x="6258592" y="2236604"/>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36C82CA5-E6E3-E41C-BFEF-870B3563A54F}"/>
                </a:ext>
              </a:extLst>
            </p:cNvPr>
            <p:cNvSpPr/>
            <p:nvPr/>
          </p:nvSpPr>
          <p:spPr>
            <a:xfrm>
              <a:off x="6257794" y="3622339"/>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D77440DF-BB20-D5EC-7AE7-8D266CFBF294}"/>
                </a:ext>
              </a:extLst>
            </p:cNvPr>
            <p:cNvSpPr/>
            <p:nvPr/>
          </p:nvSpPr>
          <p:spPr>
            <a:xfrm>
              <a:off x="6257794" y="4307096"/>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8FE85C05-766A-1180-C03E-7B48D36D5FC3}"/>
                </a:ext>
              </a:extLst>
            </p:cNvPr>
            <p:cNvSpPr/>
            <p:nvPr/>
          </p:nvSpPr>
          <p:spPr>
            <a:xfrm>
              <a:off x="6257794" y="4991853"/>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98E09F41-217A-43E9-0AF0-AC81558838C5}"/>
                </a:ext>
              </a:extLst>
            </p:cNvPr>
            <p:cNvSpPr/>
            <p:nvPr/>
          </p:nvSpPr>
          <p:spPr>
            <a:xfrm>
              <a:off x="7913317" y="1567698"/>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7EE849CA-6D38-7C70-12B2-262E719530EE}"/>
                </a:ext>
              </a:extLst>
            </p:cNvPr>
            <p:cNvSpPr/>
            <p:nvPr/>
          </p:nvSpPr>
          <p:spPr>
            <a:xfrm>
              <a:off x="7913317" y="2252825"/>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F0AA8728-0E8B-EB53-D70C-9FC60BA6755C}"/>
                </a:ext>
              </a:extLst>
            </p:cNvPr>
            <p:cNvSpPr/>
            <p:nvPr/>
          </p:nvSpPr>
          <p:spPr>
            <a:xfrm>
              <a:off x="7913317" y="2937582"/>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7D4A5426-B175-0CBE-E5AA-D9BB3AF40E9E}"/>
                </a:ext>
              </a:extLst>
            </p:cNvPr>
            <p:cNvSpPr/>
            <p:nvPr/>
          </p:nvSpPr>
          <p:spPr>
            <a:xfrm>
              <a:off x="7913317" y="3622339"/>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Oval 75">
              <a:extLst>
                <a:ext uri="{FF2B5EF4-FFF2-40B4-BE49-F238E27FC236}">
                  <a16:creationId xmlns:a16="http://schemas.microsoft.com/office/drawing/2014/main" id="{72F3C5DD-7FDC-9A60-D72C-9D86657A8113}"/>
                </a:ext>
              </a:extLst>
            </p:cNvPr>
            <p:cNvSpPr/>
            <p:nvPr/>
          </p:nvSpPr>
          <p:spPr>
            <a:xfrm>
              <a:off x="7913317" y="4307096"/>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Oval 76">
              <a:extLst>
                <a:ext uri="{FF2B5EF4-FFF2-40B4-BE49-F238E27FC236}">
                  <a16:creationId xmlns:a16="http://schemas.microsoft.com/office/drawing/2014/main" id="{EA86ECDE-1802-42E3-3A51-D680FD5F5C0C}"/>
                </a:ext>
              </a:extLst>
            </p:cNvPr>
            <p:cNvSpPr/>
            <p:nvPr/>
          </p:nvSpPr>
          <p:spPr>
            <a:xfrm>
              <a:off x="7913317" y="4991853"/>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8" name="Straight Connector 77">
              <a:extLst>
                <a:ext uri="{FF2B5EF4-FFF2-40B4-BE49-F238E27FC236}">
                  <a16:creationId xmlns:a16="http://schemas.microsoft.com/office/drawing/2014/main" id="{DEF13D24-077C-E387-6FCF-9A8AC4A95FDB}"/>
                </a:ext>
              </a:extLst>
            </p:cNvPr>
            <p:cNvCxnSpPr>
              <a:cxnSpLocks/>
              <a:stCxn id="57" idx="6"/>
              <a:endCxn id="61" idx="2"/>
            </p:cNvCxnSpPr>
            <p:nvPr/>
          </p:nvCxnSpPr>
          <p:spPr>
            <a:xfrm flipV="1">
              <a:off x="3206792" y="1661643"/>
              <a:ext cx="1429592" cy="23859"/>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164B4F2-04E7-6EA4-1947-EE73616A2213}"/>
                </a:ext>
              </a:extLst>
            </p:cNvPr>
            <p:cNvCxnSpPr>
              <a:cxnSpLocks/>
              <a:stCxn id="57" idx="6"/>
              <a:endCxn id="62" idx="2"/>
            </p:cNvCxnSpPr>
            <p:nvPr/>
          </p:nvCxnSpPr>
          <p:spPr>
            <a:xfrm>
              <a:off x="3206792" y="1685502"/>
              <a:ext cx="1414268" cy="661268"/>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8239E22-C478-A6D9-15EF-3FB2081FADED}"/>
                </a:ext>
              </a:extLst>
            </p:cNvPr>
            <p:cNvCxnSpPr>
              <a:cxnSpLocks/>
              <a:stCxn id="57" idx="6"/>
              <a:endCxn id="63" idx="2"/>
            </p:cNvCxnSpPr>
            <p:nvPr/>
          </p:nvCxnSpPr>
          <p:spPr>
            <a:xfrm>
              <a:off x="3206792" y="1685502"/>
              <a:ext cx="1414268" cy="1346025"/>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2CAF5E6-04EE-B4A6-2FAC-5CFF81628ADA}"/>
                </a:ext>
              </a:extLst>
            </p:cNvPr>
            <p:cNvCxnSpPr>
              <a:cxnSpLocks/>
              <a:stCxn id="58" idx="6"/>
              <a:endCxn id="61" idx="2"/>
            </p:cNvCxnSpPr>
            <p:nvPr/>
          </p:nvCxnSpPr>
          <p:spPr>
            <a:xfrm flipV="1">
              <a:off x="3205373" y="1661643"/>
              <a:ext cx="1431011" cy="68512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1A3D76D-F67C-C619-0782-C43DD3898526}"/>
                </a:ext>
              </a:extLst>
            </p:cNvPr>
            <p:cNvCxnSpPr>
              <a:cxnSpLocks/>
              <a:stCxn id="59" idx="6"/>
              <a:endCxn id="61" idx="2"/>
            </p:cNvCxnSpPr>
            <p:nvPr/>
          </p:nvCxnSpPr>
          <p:spPr>
            <a:xfrm flipV="1">
              <a:off x="3205373" y="1661643"/>
              <a:ext cx="1431011" cy="1369884"/>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FC2BABF8-864B-96B1-8658-0268F452FED5}"/>
                </a:ext>
              </a:extLst>
            </p:cNvPr>
            <p:cNvCxnSpPr>
              <a:cxnSpLocks/>
              <a:stCxn id="58" idx="6"/>
              <a:endCxn id="62" idx="2"/>
            </p:cNvCxnSpPr>
            <p:nvPr/>
          </p:nvCxnSpPr>
          <p:spPr>
            <a:xfrm>
              <a:off x="3205373" y="2346770"/>
              <a:ext cx="1415687" cy="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803D42E-FA85-9157-E9A5-0B3663F59B3C}"/>
                </a:ext>
              </a:extLst>
            </p:cNvPr>
            <p:cNvCxnSpPr>
              <a:cxnSpLocks/>
              <a:stCxn id="61" idx="6"/>
              <a:endCxn id="68" idx="2"/>
            </p:cNvCxnSpPr>
            <p:nvPr/>
          </p:nvCxnSpPr>
          <p:spPr>
            <a:xfrm>
              <a:off x="4824274" y="1661643"/>
              <a:ext cx="1434318" cy="668906"/>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CEDDD4A1-F064-9160-0466-8CC1AAD992B2}"/>
                </a:ext>
              </a:extLst>
            </p:cNvPr>
            <p:cNvSpPr/>
            <p:nvPr/>
          </p:nvSpPr>
          <p:spPr>
            <a:xfrm>
              <a:off x="3017483" y="4311548"/>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32DB325F-93AD-6640-80EC-A3126B6CC375}"/>
                </a:ext>
              </a:extLst>
            </p:cNvPr>
            <p:cNvSpPr/>
            <p:nvPr/>
          </p:nvSpPr>
          <p:spPr>
            <a:xfrm>
              <a:off x="3017483" y="4995682"/>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Oval 86">
              <a:extLst>
                <a:ext uri="{FF2B5EF4-FFF2-40B4-BE49-F238E27FC236}">
                  <a16:creationId xmlns:a16="http://schemas.microsoft.com/office/drawing/2014/main" id="{556DF098-6A2D-8938-6356-0F4EB897BF78}"/>
                </a:ext>
              </a:extLst>
            </p:cNvPr>
            <p:cNvSpPr/>
            <p:nvPr/>
          </p:nvSpPr>
          <p:spPr>
            <a:xfrm>
              <a:off x="3025711" y="5679816"/>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Oval 87">
              <a:extLst>
                <a:ext uri="{FF2B5EF4-FFF2-40B4-BE49-F238E27FC236}">
                  <a16:creationId xmlns:a16="http://schemas.microsoft.com/office/drawing/2014/main" id="{D1675552-57B7-378E-6583-529732A0E054}"/>
                </a:ext>
              </a:extLst>
            </p:cNvPr>
            <p:cNvSpPr/>
            <p:nvPr/>
          </p:nvSpPr>
          <p:spPr>
            <a:xfrm>
              <a:off x="3007642" y="6171989"/>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Oval 88">
              <a:extLst>
                <a:ext uri="{FF2B5EF4-FFF2-40B4-BE49-F238E27FC236}">
                  <a16:creationId xmlns:a16="http://schemas.microsoft.com/office/drawing/2014/main" id="{696FE6F5-E78C-972E-8810-5225F2553397}"/>
                </a:ext>
              </a:extLst>
            </p:cNvPr>
            <p:cNvSpPr/>
            <p:nvPr/>
          </p:nvSpPr>
          <p:spPr>
            <a:xfrm>
              <a:off x="6257794" y="2957198"/>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0" name="Straight Connector 89">
              <a:extLst>
                <a:ext uri="{FF2B5EF4-FFF2-40B4-BE49-F238E27FC236}">
                  <a16:creationId xmlns:a16="http://schemas.microsoft.com/office/drawing/2014/main" id="{1320F1EF-78E3-A277-C804-20E73AFDD81D}"/>
                </a:ext>
              </a:extLst>
            </p:cNvPr>
            <p:cNvCxnSpPr>
              <a:cxnSpLocks/>
              <a:stCxn id="60" idx="6"/>
              <a:endCxn id="61" idx="2"/>
            </p:cNvCxnSpPr>
            <p:nvPr/>
          </p:nvCxnSpPr>
          <p:spPr>
            <a:xfrm flipV="1">
              <a:off x="3205373" y="1661643"/>
              <a:ext cx="1431011" cy="205464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6690A8E-59EE-D78B-F035-AE6B9AD40798}"/>
                </a:ext>
              </a:extLst>
            </p:cNvPr>
            <p:cNvCxnSpPr>
              <a:cxnSpLocks/>
              <a:stCxn id="60" idx="6"/>
              <a:endCxn id="64" idx="2"/>
            </p:cNvCxnSpPr>
            <p:nvPr/>
          </p:nvCxnSpPr>
          <p:spPr>
            <a:xfrm flipV="1">
              <a:off x="3205373" y="3715544"/>
              <a:ext cx="1425701" cy="740"/>
            </a:xfrm>
            <a:prstGeom prst="line">
              <a:avLst/>
            </a:prstGeom>
            <a:ln>
              <a:solidFill>
                <a:schemeClr val="accent1">
                  <a:shade val="15000"/>
                </a:schemeClr>
              </a:solidFill>
            </a:ln>
          </p:spPr>
          <p:style>
            <a:lnRef idx="1">
              <a:schemeClr val="accent6"/>
            </a:lnRef>
            <a:fillRef idx="0">
              <a:schemeClr val="accent6"/>
            </a:fillRef>
            <a:effectRef idx="0">
              <a:schemeClr val="accent6"/>
            </a:effectRef>
            <a:fontRef idx="minor">
              <a:schemeClr val="tx1"/>
            </a:fontRef>
          </p:style>
        </p:cxnSp>
        <p:cxnSp>
          <p:nvCxnSpPr>
            <p:cNvPr id="92" name="Straight Connector 91">
              <a:extLst>
                <a:ext uri="{FF2B5EF4-FFF2-40B4-BE49-F238E27FC236}">
                  <a16:creationId xmlns:a16="http://schemas.microsoft.com/office/drawing/2014/main" id="{14FF5C92-C742-C189-8129-36CEC42D53A5}"/>
                </a:ext>
              </a:extLst>
            </p:cNvPr>
            <p:cNvCxnSpPr>
              <a:cxnSpLocks/>
              <a:stCxn id="57" idx="6"/>
              <a:endCxn id="64" idx="2"/>
            </p:cNvCxnSpPr>
            <p:nvPr/>
          </p:nvCxnSpPr>
          <p:spPr>
            <a:xfrm>
              <a:off x="3206792" y="1685502"/>
              <a:ext cx="1424282" cy="2030042"/>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8B15622-38B9-9F60-8E79-DEAB51AE2C77}"/>
                </a:ext>
              </a:extLst>
            </p:cNvPr>
            <p:cNvCxnSpPr>
              <a:cxnSpLocks/>
              <a:endCxn id="66" idx="2"/>
            </p:cNvCxnSpPr>
            <p:nvPr/>
          </p:nvCxnSpPr>
          <p:spPr>
            <a:xfrm>
              <a:off x="3223478" y="3040475"/>
              <a:ext cx="1397582" cy="2045323"/>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0AA4809D-095F-44B9-A930-14D1093F9105}"/>
                </a:ext>
              </a:extLst>
            </p:cNvPr>
            <p:cNvSpPr/>
            <p:nvPr/>
          </p:nvSpPr>
          <p:spPr>
            <a:xfrm>
              <a:off x="4629786" y="5676980"/>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FD1F4C30-986A-F437-85D9-D7D14B02D019}"/>
                </a:ext>
              </a:extLst>
            </p:cNvPr>
            <p:cNvSpPr/>
            <p:nvPr/>
          </p:nvSpPr>
          <p:spPr>
            <a:xfrm>
              <a:off x="4629574" y="6199056"/>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Straight Connector 95">
              <a:extLst>
                <a:ext uri="{FF2B5EF4-FFF2-40B4-BE49-F238E27FC236}">
                  <a16:creationId xmlns:a16="http://schemas.microsoft.com/office/drawing/2014/main" id="{14D40B03-97A9-B297-AE6E-82290732E23C}"/>
                </a:ext>
              </a:extLst>
            </p:cNvPr>
            <p:cNvCxnSpPr>
              <a:cxnSpLocks/>
              <a:stCxn id="85" idx="6"/>
              <a:endCxn id="95" idx="2"/>
            </p:cNvCxnSpPr>
            <p:nvPr/>
          </p:nvCxnSpPr>
          <p:spPr>
            <a:xfrm>
              <a:off x="3205373" y="4405493"/>
              <a:ext cx="1424201" cy="1887508"/>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B30A005-D83F-A1DB-7C83-043E9C363361}"/>
                </a:ext>
              </a:extLst>
            </p:cNvPr>
            <p:cNvCxnSpPr>
              <a:cxnSpLocks/>
              <a:stCxn id="60" idx="6"/>
              <a:endCxn id="63" idx="2"/>
            </p:cNvCxnSpPr>
            <p:nvPr/>
          </p:nvCxnSpPr>
          <p:spPr>
            <a:xfrm flipV="1">
              <a:off x="3205373" y="3031527"/>
              <a:ext cx="1415687" cy="68475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74158DB-4DF6-DF72-690C-21AF687FD76C}"/>
                </a:ext>
              </a:extLst>
            </p:cNvPr>
            <p:cNvCxnSpPr>
              <a:cxnSpLocks/>
              <a:stCxn id="85" idx="6"/>
              <a:endCxn id="64" idx="2"/>
            </p:cNvCxnSpPr>
            <p:nvPr/>
          </p:nvCxnSpPr>
          <p:spPr>
            <a:xfrm flipV="1">
              <a:off x="3205373" y="3715544"/>
              <a:ext cx="1425701" cy="689949"/>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21DE4D6-D2E5-C3A8-180C-132ADC43C3E5}"/>
                </a:ext>
              </a:extLst>
            </p:cNvPr>
            <p:cNvCxnSpPr>
              <a:cxnSpLocks/>
              <a:stCxn id="86" idx="6"/>
              <a:endCxn id="65" idx="2"/>
            </p:cNvCxnSpPr>
            <p:nvPr/>
          </p:nvCxnSpPr>
          <p:spPr>
            <a:xfrm flipV="1">
              <a:off x="3205373" y="4400671"/>
              <a:ext cx="1427630" cy="688956"/>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781FC37-F51B-F66F-5E81-CEAF9E041582}"/>
                </a:ext>
              </a:extLst>
            </p:cNvPr>
            <p:cNvCxnSpPr>
              <a:cxnSpLocks/>
              <a:stCxn id="59" idx="6"/>
              <a:endCxn id="63" idx="2"/>
            </p:cNvCxnSpPr>
            <p:nvPr/>
          </p:nvCxnSpPr>
          <p:spPr>
            <a:xfrm>
              <a:off x="3205373" y="3031527"/>
              <a:ext cx="1415687" cy="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558F2FC-A3FC-1F7F-DCAF-36A095A2A263}"/>
                </a:ext>
              </a:extLst>
            </p:cNvPr>
            <p:cNvCxnSpPr>
              <a:cxnSpLocks/>
              <a:stCxn id="85" idx="6"/>
              <a:endCxn id="62" idx="2"/>
            </p:cNvCxnSpPr>
            <p:nvPr/>
          </p:nvCxnSpPr>
          <p:spPr>
            <a:xfrm flipV="1">
              <a:off x="3205373" y="2346770"/>
              <a:ext cx="1415687" cy="2058723"/>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C67B8EA-0164-8C83-6A66-FE2CE25F9CD0}"/>
                </a:ext>
              </a:extLst>
            </p:cNvPr>
            <p:cNvCxnSpPr>
              <a:cxnSpLocks/>
              <a:stCxn id="89" idx="6"/>
              <a:endCxn id="73" idx="2"/>
            </p:cNvCxnSpPr>
            <p:nvPr/>
          </p:nvCxnSpPr>
          <p:spPr>
            <a:xfrm flipV="1">
              <a:off x="6445684" y="2346770"/>
              <a:ext cx="1467633" cy="704373"/>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CA52745-0D28-7988-80C1-64E6E74107F2}"/>
                </a:ext>
              </a:extLst>
            </p:cNvPr>
            <p:cNvCxnSpPr>
              <a:cxnSpLocks/>
              <a:stCxn id="87" idx="6"/>
              <a:endCxn id="94" idx="2"/>
            </p:cNvCxnSpPr>
            <p:nvPr/>
          </p:nvCxnSpPr>
          <p:spPr>
            <a:xfrm flipV="1">
              <a:off x="3213601" y="5770925"/>
              <a:ext cx="1416185" cy="2836"/>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E547844-E525-DB47-6141-9C679F96910F}"/>
                </a:ext>
              </a:extLst>
            </p:cNvPr>
            <p:cNvCxnSpPr>
              <a:cxnSpLocks/>
              <a:stCxn id="88" idx="6"/>
              <a:endCxn id="95" idx="2"/>
            </p:cNvCxnSpPr>
            <p:nvPr/>
          </p:nvCxnSpPr>
          <p:spPr>
            <a:xfrm>
              <a:off x="3195532" y="6265934"/>
              <a:ext cx="1434042" cy="2706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098A046-8E01-3EFF-DBDA-A0FBFC95744F}"/>
                </a:ext>
              </a:extLst>
            </p:cNvPr>
            <p:cNvCxnSpPr>
              <a:cxnSpLocks/>
              <a:stCxn id="88" idx="6"/>
              <a:endCxn id="64" idx="2"/>
            </p:cNvCxnSpPr>
            <p:nvPr/>
          </p:nvCxnSpPr>
          <p:spPr>
            <a:xfrm flipV="1">
              <a:off x="3195532" y="3715544"/>
              <a:ext cx="1435542" cy="255039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CBF51A7-E99F-F2AD-716A-A80D91060067}"/>
                </a:ext>
              </a:extLst>
            </p:cNvPr>
            <p:cNvCxnSpPr>
              <a:cxnSpLocks/>
              <a:stCxn id="59" idx="6"/>
            </p:cNvCxnSpPr>
            <p:nvPr/>
          </p:nvCxnSpPr>
          <p:spPr>
            <a:xfrm>
              <a:off x="3205373" y="3031527"/>
              <a:ext cx="1404391" cy="69530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2D451AE-6F4A-FB07-D075-136521F05B01}"/>
                </a:ext>
              </a:extLst>
            </p:cNvPr>
            <p:cNvCxnSpPr>
              <a:cxnSpLocks/>
              <a:stCxn id="86" idx="6"/>
            </p:cNvCxnSpPr>
            <p:nvPr/>
          </p:nvCxnSpPr>
          <p:spPr>
            <a:xfrm>
              <a:off x="3205373" y="5089627"/>
              <a:ext cx="1415687" cy="681298"/>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B2DDCD9-B99F-EC26-2237-07DE6EDA875D}"/>
                </a:ext>
              </a:extLst>
            </p:cNvPr>
            <p:cNvCxnSpPr>
              <a:cxnSpLocks/>
              <a:stCxn id="87" idx="6"/>
              <a:endCxn id="65" idx="2"/>
            </p:cNvCxnSpPr>
            <p:nvPr/>
          </p:nvCxnSpPr>
          <p:spPr>
            <a:xfrm flipV="1">
              <a:off x="3213601" y="4400671"/>
              <a:ext cx="1419402" cy="137309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0B26F4A-0563-264E-A1BB-E5D5803CA1AC}"/>
                </a:ext>
              </a:extLst>
            </p:cNvPr>
            <p:cNvCxnSpPr>
              <a:cxnSpLocks/>
              <a:stCxn id="88" idx="6"/>
              <a:endCxn id="66" idx="2"/>
            </p:cNvCxnSpPr>
            <p:nvPr/>
          </p:nvCxnSpPr>
          <p:spPr>
            <a:xfrm flipV="1">
              <a:off x="3195532" y="5085798"/>
              <a:ext cx="1425528" cy="1180136"/>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5136DD7-E960-F5A3-E20B-A00D04FF5FE4}"/>
                </a:ext>
              </a:extLst>
            </p:cNvPr>
            <p:cNvCxnSpPr>
              <a:cxnSpLocks/>
              <a:stCxn id="86" idx="6"/>
              <a:endCxn id="64" idx="2"/>
            </p:cNvCxnSpPr>
            <p:nvPr/>
          </p:nvCxnSpPr>
          <p:spPr>
            <a:xfrm flipV="1">
              <a:off x="3205373" y="3715544"/>
              <a:ext cx="1425701" cy="1374083"/>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DD002ED-8C88-69A2-F4E4-B1D75D41D5C2}"/>
                </a:ext>
              </a:extLst>
            </p:cNvPr>
            <p:cNvCxnSpPr>
              <a:cxnSpLocks/>
              <a:stCxn id="64" idx="6"/>
              <a:endCxn id="89" idx="2"/>
            </p:cNvCxnSpPr>
            <p:nvPr/>
          </p:nvCxnSpPr>
          <p:spPr>
            <a:xfrm flipV="1">
              <a:off x="4818964" y="3051143"/>
              <a:ext cx="1438830" cy="66440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D1ABD9FA-A160-F9A3-2C89-C3D1FE656449}"/>
                </a:ext>
              </a:extLst>
            </p:cNvPr>
            <p:cNvCxnSpPr>
              <a:cxnSpLocks/>
              <a:stCxn id="68" idx="6"/>
              <a:endCxn id="73" idx="2"/>
            </p:cNvCxnSpPr>
            <p:nvPr/>
          </p:nvCxnSpPr>
          <p:spPr>
            <a:xfrm>
              <a:off x="6446482" y="2330549"/>
              <a:ext cx="1466835" cy="1622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A46EDF7-FEE8-B671-742C-E08D086BC25B}"/>
                </a:ext>
              </a:extLst>
            </p:cNvPr>
            <p:cNvCxnSpPr>
              <a:cxnSpLocks/>
              <a:endCxn id="89" idx="2"/>
            </p:cNvCxnSpPr>
            <p:nvPr/>
          </p:nvCxnSpPr>
          <p:spPr>
            <a:xfrm>
              <a:off x="4796233" y="2348191"/>
              <a:ext cx="1461561" cy="702952"/>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0532429-6A64-11A4-4316-6EEBA0DD6C26}"/>
                </a:ext>
              </a:extLst>
            </p:cNvPr>
            <p:cNvCxnSpPr>
              <a:cxnSpLocks/>
              <a:endCxn id="67" idx="2"/>
            </p:cNvCxnSpPr>
            <p:nvPr/>
          </p:nvCxnSpPr>
          <p:spPr>
            <a:xfrm flipV="1">
              <a:off x="4828436" y="1685502"/>
              <a:ext cx="1434615" cy="1369644"/>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EE7F73F-A405-2E68-795F-98A0F9FDA30F}"/>
                </a:ext>
              </a:extLst>
            </p:cNvPr>
            <p:cNvCxnSpPr>
              <a:cxnSpLocks/>
              <a:stCxn id="69" idx="6"/>
              <a:endCxn id="72" idx="2"/>
            </p:cNvCxnSpPr>
            <p:nvPr/>
          </p:nvCxnSpPr>
          <p:spPr>
            <a:xfrm flipV="1">
              <a:off x="6445684" y="1661643"/>
              <a:ext cx="1467633" cy="205464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BA12F9F-F1F0-25E3-C01B-65E62ACFBA73}"/>
                </a:ext>
              </a:extLst>
            </p:cNvPr>
            <p:cNvCxnSpPr>
              <a:cxnSpLocks/>
              <a:stCxn id="65" idx="6"/>
              <a:endCxn id="89" idx="2"/>
            </p:cNvCxnSpPr>
            <p:nvPr/>
          </p:nvCxnSpPr>
          <p:spPr>
            <a:xfrm flipV="1">
              <a:off x="4820893" y="3051143"/>
              <a:ext cx="1436901" cy="1349528"/>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CF99AA8-EC4C-6D0B-D4C1-93B81629598E}"/>
                </a:ext>
              </a:extLst>
            </p:cNvPr>
            <p:cNvCxnSpPr>
              <a:cxnSpLocks/>
              <a:stCxn id="66" idx="6"/>
              <a:endCxn id="68" idx="2"/>
            </p:cNvCxnSpPr>
            <p:nvPr/>
          </p:nvCxnSpPr>
          <p:spPr>
            <a:xfrm flipV="1">
              <a:off x="4808950" y="2330549"/>
              <a:ext cx="1449642" cy="2755249"/>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0032026-2897-4C0A-A268-FE4444DF0905}"/>
                </a:ext>
              </a:extLst>
            </p:cNvPr>
            <p:cNvCxnSpPr>
              <a:cxnSpLocks/>
              <a:stCxn id="65" idx="6"/>
            </p:cNvCxnSpPr>
            <p:nvPr/>
          </p:nvCxnSpPr>
          <p:spPr>
            <a:xfrm>
              <a:off x="4820893" y="4400671"/>
              <a:ext cx="1440025" cy="69448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730F3FB-4758-336A-55F1-8F080BB71FAD}"/>
                </a:ext>
              </a:extLst>
            </p:cNvPr>
            <p:cNvCxnSpPr>
              <a:cxnSpLocks/>
              <a:stCxn id="69" idx="6"/>
              <a:endCxn id="74" idx="2"/>
            </p:cNvCxnSpPr>
            <p:nvPr/>
          </p:nvCxnSpPr>
          <p:spPr>
            <a:xfrm flipV="1">
              <a:off x="6445684" y="3031527"/>
              <a:ext cx="1467633" cy="68475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379B3A2-5964-1F7D-FE3A-1F554A16FDBD}"/>
                </a:ext>
              </a:extLst>
            </p:cNvPr>
            <p:cNvCxnSpPr>
              <a:cxnSpLocks/>
              <a:stCxn id="68" idx="6"/>
              <a:endCxn id="74" idx="2"/>
            </p:cNvCxnSpPr>
            <p:nvPr/>
          </p:nvCxnSpPr>
          <p:spPr>
            <a:xfrm>
              <a:off x="6446482" y="2330549"/>
              <a:ext cx="1466835" cy="700978"/>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9F5C52E-D9E3-50EC-A57D-172D4FF00EF0}"/>
                </a:ext>
              </a:extLst>
            </p:cNvPr>
            <p:cNvCxnSpPr>
              <a:cxnSpLocks/>
              <a:stCxn id="69" idx="6"/>
              <a:endCxn id="76" idx="2"/>
            </p:cNvCxnSpPr>
            <p:nvPr/>
          </p:nvCxnSpPr>
          <p:spPr>
            <a:xfrm>
              <a:off x="6445684" y="3716284"/>
              <a:ext cx="1467633" cy="68475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43B97B3-8EC8-FA21-80D2-7729D3EBA08A}"/>
                </a:ext>
              </a:extLst>
            </p:cNvPr>
            <p:cNvCxnSpPr>
              <a:cxnSpLocks/>
              <a:stCxn id="67" idx="6"/>
            </p:cNvCxnSpPr>
            <p:nvPr/>
          </p:nvCxnSpPr>
          <p:spPr>
            <a:xfrm>
              <a:off x="6450941" y="1685502"/>
              <a:ext cx="1437806" cy="654265"/>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5D32D9E-3100-5E45-EF91-A6E7A6E2B985}"/>
                </a:ext>
              </a:extLst>
            </p:cNvPr>
            <p:cNvCxnSpPr>
              <a:cxnSpLocks/>
              <a:stCxn id="65" idx="6"/>
              <a:endCxn id="70" idx="2"/>
            </p:cNvCxnSpPr>
            <p:nvPr/>
          </p:nvCxnSpPr>
          <p:spPr>
            <a:xfrm>
              <a:off x="4820893" y="4400671"/>
              <a:ext cx="1436901" cy="37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AB36032-68E1-F091-AD27-48888920C074}"/>
                </a:ext>
              </a:extLst>
            </p:cNvPr>
            <p:cNvCxnSpPr>
              <a:cxnSpLocks/>
              <a:endCxn id="69" idx="2"/>
            </p:cNvCxnSpPr>
            <p:nvPr/>
          </p:nvCxnSpPr>
          <p:spPr>
            <a:xfrm flipV="1">
              <a:off x="4803693" y="3716284"/>
              <a:ext cx="1454101" cy="2579173"/>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7428E8E-596B-E068-8C98-27375E0C6FBF}"/>
                </a:ext>
              </a:extLst>
            </p:cNvPr>
            <p:cNvCxnSpPr>
              <a:cxnSpLocks/>
              <a:endCxn id="71" idx="2"/>
            </p:cNvCxnSpPr>
            <p:nvPr/>
          </p:nvCxnSpPr>
          <p:spPr>
            <a:xfrm flipV="1">
              <a:off x="4802687" y="5085798"/>
              <a:ext cx="1455107" cy="66514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95B6F829-C5F1-2DE2-7C87-AE4A54B50AF2}"/>
                </a:ext>
              </a:extLst>
            </p:cNvPr>
            <p:cNvCxnSpPr>
              <a:cxnSpLocks/>
              <a:stCxn id="94" idx="7"/>
              <a:endCxn id="70" idx="2"/>
            </p:cNvCxnSpPr>
            <p:nvPr/>
          </p:nvCxnSpPr>
          <p:spPr>
            <a:xfrm flipV="1">
              <a:off x="4790160" y="4401041"/>
              <a:ext cx="1467634" cy="1303455"/>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A458B856-EA05-C56D-673A-83A9E37F4E90}"/>
                </a:ext>
              </a:extLst>
            </p:cNvPr>
            <p:cNvCxnSpPr>
              <a:cxnSpLocks/>
              <a:stCxn id="70" idx="6"/>
            </p:cNvCxnSpPr>
            <p:nvPr/>
          </p:nvCxnSpPr>
          <p:spPr>
            <a:xfrm>
              <a:off x="6445684" y="4401041"/>
              <a:ext cx="1484833" cy="68475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46B5C1A0-3DD3-0F58-2B76-0772196D4EAB}"/>
                </a:ext>
              </a:extLst>
            </p:cNvPr>
            <p:cNvCxnSpPr>
              <a:cxnSpLocks/>
              <a:endCxn id="77" idx="2"/>
            </p:cNvCxnSpPr>
            <p:nvPr/>
          </p:nvCxnSpPr>
          <p:spPr>
            <a:xfrm>
              <a:off x="6462365" y="1683302"/>
              <a:ext cx="1450952" cy="3402496"/>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05A7ACA-45D0-7472-CF0B-AE725203045B}"/>
                </a:ext>
              </a:extLst>
            </p:cNvPr>
            <p:cNvCxnSpPr>
              <a:cxnSpLocks/>
              <a:stCxn id="89" idx="6"/>
            </p:cNvCxnSpPr>
            <p:nvPr/>
          </p:nvCxnSpPr>
          <p:spPr>
            <a:xfrm>
              <a:off x="6445684" y="3051143"/>
              <a:ext cx="1471453" cy="66763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A8EAF35-D149-19F2-FAAC-03856F8DAB76}"/>
                </a:ext>
              </a:extLst>
            </p:cNvPr>
            <p:cNvCxnSpPr>
              <a:cxnSpLocks/>
              <a:endCxn id="75" idx="3"/>
            </p:cNvCxnSpPr>
            <p:nvPr/>
          </p:nvCxnSpPr>
          <p:spPr>
            <a:xfrm flipV="1">
              <a:off x="6443222" y="3782713"/>
              <a:ext cx="1497611" cy="129327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6E3E27D4-B619-33D6-2FC1-8129FD8FF1AE}"/>
                </a:ext>
              </a:extLst>
            </p:cNvPr>
            <p:cNvCxnSpPr>
              <a:cxnSpLocks/>
              <a:stCxn id="86" idx="6"/>
              <a:endCxn id="66" idx="2"/>
            </p:cNvCxnSpPr>
            <p:nvPr/>
          </p:nvCxnSpPr>
          <p:spPr>
            <a:xfrm flipV="1">
              <a:off x="3205373" y="5085798"/>
              <a:ext cx="1415687" cy="3829"/>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A05B0EC-8B75-6AC2-383D-3677679C3F43}"/>
                </a:ext>
              </a:extLst>
            </p:cNvPr>
            <p:cNvCxnSpPr>
              <a:cxnSpLocks/>
              <a:stCxn id="66" idx="6"/>
              <a:endCxn id="71" idx="2"/>
            </p:cNvCxnSpPr>
            <p:nvPr/>
          </p:nvCxnSpPr>
          <p:spPr>
            <a:xfrm>
              <a:off x="4808950" y="5085798"/>
              <a:ext cx="1448844" cy="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81F4C59-1B05-6A36-0426-0A4D10CEE87B}"/>
                </a:ext>
              </a:extLst>
            </p:cNvPr>
            <p:cNvCxnSpPr>
              <a:cxnSpLocks/>
              <a:stCxn id="94" idx="6"/>
              <a:endCxn id="134" idx="2"/>
            </p:cNvCxnSpPr>
            <p:nvPr/>
          </p:nvCxnSpPr>
          <p:spPr>
            <a:xfrm>
              <a:off x="4817676" y="5770925"/>
              <a:ext cx="1435120" cy="20112"/>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217A126E-FB85-A4EB-27F9-4098C2AF4D85}"/>
                </a:ext>
              </a:extLst>
            </p:cNvPr>
            <p:cNvSpPr/>
            <p:nvPr/>
          </p:nvSpPr>
          <p:spPr>
            <a:xfrm>
              <a:off x="6252796" y="5697092"/>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5" name="Straight Connector 134">
              <a:extLst>
                <a:ext uri="{FF2B5EF4-FFF2-40B4-BE49-F238E27FC236}">
                  <a16:creationId xmlns:a16="http://schemas.microsoft.com/office/drawing/2014/main" id="{468BD5F6-29F6-0A1C-0E55-19243A4FB3CC}"/>
                </a:ext>
              </a:extLst>
            </p:cNvPr>
            <p:cNvCxnSpPr>
              <a:cxnSpLocks/>
              <a:stCxn id="94" idx="6"/>
              <a:endCxn id="136" idx="2"/>
            </p:cNvCxnSpPr>
            <p:nvPr/>
          </p:nvCxnSpPr>
          <p:spPr>
            <a:xfrm>
              <a:off x="4817676" y="5770925"/>
              <a:ext cx="1436945" cy="508542"/>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sp>
          <p:nvSpPr>
            <p:cNvPr id="136" name="Oval 135">
              <a:extLst>
                <a:ext uri="{FF2B5EF4-FFF2-40B4-BE49-F238E27FC236}">
                  <a16:creationId xmlns:a16="http://schemas.microsoft.com/office/drawing/2014/main" id="{9FB3AE82-6B6A-7D69-6AB6-92647B4970BE}"/>
                </a:ext>
              </a:extLst>
            </p:cNvPr>
            <p:cNvSpPr/>
            <p:nvPr/>
          </p:nvSpPr>
          <p:spPr>
            <a:xfrm>
              <a:off x="6254621" y="6185522"/>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7" name="Straight Connector 136">
              <a:extLst>
                <a:ext uri="{FF2B5EF4-FFF2-40B4-BE49-F238E27FC236}">
                  <a16:creationId xmlns:a16="http://schemas.microsoft.com/office/drawing/2014/main" id="{A8F65551-E856-1552-721F-179AC98BF96E}"/>
                </a:ext>
              </a:extLst>
            </p:cNvPr>
            <p:cNvCxnSpPr>
              <a:cxnSpLocks/>
              <a:endCxn id="71" idx="2"/>
            </p:cNvCxnSpPr>
            <p:nvPr/>
          </p:nvCxnSpPr>
          <p:spPr>
            <a:xfrm flipV="1">
              <a:off x="4838479" y="5085798"/>
              <a:ext cx="1419315" cy="1184162"/>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C613655-AF42-BE77-6786-4852E3C6441D}"/>
                </a:ext>
              </a:extLst>
            </p:cNvPr>
            <p:cNvCxnSpPr>
              <a:cxnSpLocks/>
              <a:endCxn id="136" idx="2"/>
            </p:cNvCxnSpPr>
            <p:nvPr/>
          </p:nvCxnSpPr>
          <p:spPr>
            <a:xfrm>
              <a:off x="4832765" y="6279314"/>
              <a:ext cx="1421856" cy="153"/>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sp>
          <p:nvSpPr>
            <p:cNvPr id="139" name="Oval 138">
              <a:extLst>
                <a:ext uri="{FF2B5EF4-FFF2-40B4-BE49-F238E27FC236}">
                  <a16:creationId xmlns:a16="http://schemas.microsoft.com/office/drawing/2014/main" id="{7D5D239D-AC49-67BA-3F0E-EAA1DC00C226}"/>
                </a:ext>
              </a:extLst>
            </p:cNvPr>
            <p:cNvSpPr/>
            <p:nvPr/>
          </p:nvSpPr>
          <p:spPr>
            <a:xfrm>
              <a:off x="7907694" y="5656994"/>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 name="Oval 139">
              <a:extLst>
                <a:ext uri="{FF2B5EF4-FFF2-40B4-BE49-F238E27FC236}">
                  <a16:creationId xmlns:a16="http://schemas.microsoft.com/office/drawing/2014/main" id="{8068C60B-77AF-03DE-51D9-3EBEBC383732}"/>
                </a:ext>
              </a:extLst>
            </p:cNvPr>
            <p:cNvSpPr/>
            <p:nvPr/>
          </p:nvSpPr>
          <p:spPr>
            <a:xfrm>
              <a:off x="7899377" y="6185369"/>
              <a:ext cx="187890" cy="187890"/>
            </a:xfrm>
            <a:prstGeom prst="ellipse">
              <a:avLst/>
            </a:prstGeom>
            <a:solidFill>
              <a:srgbClr val="FFCD2F"/>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1" name="Straight Connector 140">
              <a:extLst>
                <a:ext uri="{FF2B5EF4-FFF2-40B4-BE49-F238E27FC236}">
                  <a16:creationId xmlns:a16="http://schemas.microsoft.com/office/drawing/2014/main" id="{827668AB-8F28-7529-D548-FA17331EBC56}"/>
                </a:ext>
              </a:extLst>
            </p:cNvPr>
            <p:cNvCxnSpPr>
              <a:cxnSpLocks/>
              <a:stCxn id="136" idx="6"/>
              <a:endCxn id="140" idx="2"/>
            </p:cNvCxnSpPr>
            <p:nvPr/>
          </p:nvCxnSpPr>
          <p:spPr>
            <a:xfrm flipV="1">
              <a:off x="6442511" y="6279314"/>
              <a:ext cx="1456866" cy="153"/>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28484E8-F3B6-F286-339F-853D1A285A08}"/>
                </a:ext>
              </a:extLst>
            </p:cNvPr>
            <p:cNvCxnSpPr>
              <a:cxnSpLocks/>
              <a:stCxn id="71" idx="6"/>
              <a:endCxn id="77" idx="2"/>
            </p:cNvCxnSpPr>
            <p:nvPr/>
          </p:nvCxnSpPr>
          <p:spPr>
            <a:xfrm>
              <a:off x="6445684" y="5085798"/>
              <a:ext cx="1467633" cy="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1228C96-236D-5A80-10A7-4C3CFED79993}"/>
                </a:ext>
              </a:extLst>
            </p:cNvPr>
            <p:cNvCxnSpPr>
              <a:cxnSpLocks/>
              <a:stCxn id="71" idx="6"/>
              <a:endCxn id="140" idx="2"/>
            </p:cNvCxnSpPr>
            <p:nvPr/>
          </p:nvCxnSpPr>
          <p:spPr>
            <a:xfrm>
              <a:off x="6445684" y="5085798"/>
              <a:ext cx="1453693" cy="1193516"/>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E53C63B-8839-1135-FF33-0A7F8FACAA30}"/>
                </a:ext>
              </a:extLst>
            </p:cNvPr>
            <p:cNvCxnSpPr>
              <a:cxnSpLocks/>
              <a:stCxn id="134" idx="6"/>
              <a:endCxn id="76" idx="2"/>
            </p:cNvCxnSpPr>
            <p:nvPr/>
          </p:nvCxnSpPr>
          <p:spPr>
            <a:xfrm flipV="1">
              <a:off x="6440686" y="4401041"/>
              <a:ext cx="1472631" cy="1389996"/>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E1CA78B4-2581-B721-E609-F7CEFE807CC9}"/>
                </a:ext>
              </a:extLst>
            </p:cNvPr>
            <p:cNvCxnSpPr>
              <a:cxnSpLocks/>
              <a:stCxn id="136" idx="6"/>
              <a:endCxn id="74" idx="2"/>
            </p:cNvCxnSpPr>
            <p:nvPr/>
          </p:nvCxnSpPr>
          <p:spPr>
            <a:xfrm flipV="1">
              <a:off x="6442511" y="3031527"/>
              <a:ext cx="1470806" cy="324794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625B0E27-701E-EB01-72BA-E242363C117D}"/>
                </a:ext>
              </a:extLst>
            </p:cNvPr>
            <p:cNvCxnSpPr>
              <a:cxnSpLocks/>
              <a:stCxn id="136" idx="6"/>
              <a:endCxn id="139" idx="2"/>
            </p:cNvCxnSpPr>
            <p:nvPr/>
          </p:nvCxnSpPr>
          <p:spPr>
            <a:xfrm flipV="1">
              <a:off x="6442511" y="5750939"/>
              <a:ext cx="1465183" cy="528528"/>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0CBD09E-D80C-0453-5D2D-92F5B8DA54D2}"/>
                </a:ext>
              </a:extLst>
            </p:cNvPr>
            <p:cNvCxnSpPr>
              <a:cxnSpLocks/>
              <a:stCxn id="136" idx="6"/>
              <a:endCxn id="77" idx="2"/>
            </p:cNvCxnSpPr>
            <p:nvPr/>
          </p:nvCxnSpPr>
          <p:spPr>
            <a:xfrm flipV="1">
              <a:off x="6442511" y="5085798"/>
              <a:ext cx="1470806" cy="1193669"/>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0184922-D7E5-40E2-502B-3F119DB6A284}"/>
                </a:ext>
              </a:extLst>
            </p:cNvPr>
            <p:cNvCxnSpPr>
              <a:cxnSpLocks/>
              <a:stCxn id="64" idx="5"/>
              <a:endCxn id="67" idx="2"/>
            </p:cNvCxnSpPr>
            <p:nvPr/>
          </p:nvCxnSpPr>
          <p:spPr>
            <a:xfrm flipV="1">
              <a:off x="4791448" y="1685502"/>
              <a:ext cx="1471603" cy="209647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7C770DF-9DA0-191D-F08D-D92367EA9CC7}"/>
                </a:ext>
              </a:extLst>
            </p:cNvPr>
            <p:cNvCxnSpPr>
              <a:cxnSpLocks/>
              <a:stCxn id="89" idx="2"/>
              <a:endCxn id="61" idx="6"/>
            </p:cNvCxnSpPr>
            <p:nvPr/>
          </p:nvCxnSpPr>
          <p:spPr>
            <a:xfrm flipH="1" flipV="1">
              <a:off x="4824274" y="1661643"/>
              <a:ext cx="1433520" cy="138950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7647728C-C904-CEAF-2514-48ECF860D0EE}"/>
                </a:ext>
              </a:extLst>
            </p:cNvPr>
            <p:cNvCxnSpPr>
              <a:cxnSpLocks/>
              <a:stCxn id="69" idx="2"/>
              <a:endCxn id="61" idx="6"/>
            </p:cNvCxnSpPr>
            <p:nvPr/>
          </p:nvCxnSpPr>
          <p:spPr>
            <a:xfrm flipH="1" flipV="1">
              <a:off x="4824274" y="1661643"/>
              <a:ext cx="1433520" cy="205464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EF4C6508-3A0D-68E5-6986-7EDCD973504D}"/>
                </a:ext>
              </a:extLst>
            </p:cNvPr>
            <p:cNvCxnSpPr>
              <a:cxnSpLocks/>
              <a:stCxn id="70" idx="2"/>
              <a:endCxn id="62" idx="6"/>
            </p:cNvCxnSpPr>
            <p:nvPr/>
          </p:nvCxnSpPr>
          <p:spPr>
            <a:xfrm flipH="1" flipV="1">
              <a:off x="4808950" y="2346770"/>
              <a:ext cx="1448844" cy="2054271"/>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BBD9AA6-BDBA-858A-2591-BFAAFE38842A}"/>
                </a:ext>
              </a:extLst>
            </p:cNvPr>
            <p:cNvCxnSpPr>
              <a:cxnSpLocks/>
              <a:stCxn id="63" idx="6"/>
              <a:endCxn id="69" idx="2"/>
            </p:cNvCxnSpPr>
            <p:nvPr/>
          </p:nvCxnSpPr>
          <p:spPr>
            <a:xfrm>
              <a:off x="4808950" y="3031527"/>
              <a:ext cx="1448844" cy="68475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FA3F5C00-57A4-921F-D990-0330D8086E6C}"/>
                </a:ext>
              </a:extLst>
            </p:cNvPr>
            <p:cNvCxnSpPr>
              <a:cxnSpLocks/>
              <a:stCxn id="70" idx="6"/>
              <a:endCxn id="75" idx="2"/>
            </p:cNvCxnSpPr>
            <p:nvPr/>
          </p:nvCxnSpPr>
          <p:spPr>
            <a:xfrm flipV="1">
              <a:off x="6445684" y="3716284"/>
              <a:ext cx="1467633" cy="68475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A6601CC-2B72-3B70-090D-4AB4770E9CF5}"/>
                </a:ext>
              </a:extLst>
            </p:cNvPr>
            <p:cNvCxnSpPr>
              <a:cxnSpLocks/>
              <a:endCxn id="73" idx="2"/>
            </p:cNvCxnSpPr>
            <p:nvPr/>
          </p:nvCxnSpPr>
          <p:spPr>
            <a:xfrm flipV="1">
              <a:off x="6452408" y="2346770"/>
              <a:ext cx="1460909" cy="2051373"/>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2EFBBCF-6120-68AC-D853-4E6AD7021CD6}"/>
                </a:ext>
              </a:extLst>
            </p:cNvPr>
            <p:cNvCxnSpPr>
              <a:cxnSpLocks/>
              <a:stCxn id="64" idx="6"/>
              <a:endCxn id="70" idx="2"/>
            </p:cNvCxnSpPr>
            <p:nvPr/>
          </p:nvCxnSpPr>
          <p:spPr>
            <a:xfrm>
              <a:off x="4818964" y="3715544"/>
              <a:ext cx="1438830" cy="685497"/>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5E9987EA-4CDF-056C-27C9-312D86AE05EF}"/>
                </a:ext>
              </a:extLst>
            </p:cNvPr>
            <p:cNvCxnSpPr>
              <a:cxnSpLocks/>
              <a:stCxn id="61" idx="6"/>
              <a:endCxn id="67" idx="2"/>
            </p:cNvCxnSpPr>
            <p:nvPr/>
          </p:nvCxnSpPr>
          <p:spPr>
            <a:xfrm>
              <a:off x="4824274" y="1661643"/>
              <a:ext cx="1438777" cy="23859"/>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95759F6-51EE-29B3-46E9-9ADE3A4F0992}"/>
                </a:ext>
              </a:extLst>
            </p:cNvPr>
            <p:cNvCxnSpPr>
              <a:cxnSpLocks/>
              <a:stCxn id="67" idx="6"/>
              <a:endCxn id="72" idx="2"/>
            </p:cNvCxnSpPr>
            <p:nvPr/>
          </p:nvCxnSpPr>
          <p:spPr>
            <a:xfrm flipV="1">
              <a:off x="6450941" y="1661643"/>
              <a:ext cx="1462376" cy="23859"/>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F7DA5191-F9F4-A38F-8FAB-3CEBB614E3B5}"/>
                </a:ext>
              </a:extLst>
            </p:cNvPr>
            <p:cNvCxnSpPr>
              <a:cxnSpLocks/>
              <a:stCxn id="62" idx="6"/>
              <a:endCxn id="67" idx="2"/>
            </p:cNvCxnSpPr>
            <p:nvPr/>
          </p:nvCxnSpPr>
          <p:spPr>
            <a:xfrm flipV="1">
              <a:off x="4808950" y="1685502"/>
              <a:ext cx="1454101" cy="661268"/>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F230A53-70BD-1FBE-CC8B-75F5E617FA9A}"/>
                </a:ext>
              </a:extLst>
            </p:cNvPr>
            <p:cNvCxnSpPr>
              <a:cxnSpLocks/>
              <a:stCxn id="68" idx="6"/>
              <a:endCxn id="72" idx="2"/>
            </p:cNvCxnSpPr>
            <p:nvPr/>
          </p:nvCxnSpPr>
          <p:spPr>
            <a:xfrm flipV="1">
              <a:off x="6446482" y="1661643"/>
              <a:ext cx="1466835" cy="668906"/>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FA8FE5E-5694-BF47-10A5-010B71CBF7DE}"/>
                </a:ext>
              </a:extLst>
            </p:cNvPr>
            <p:cNvCxnSpPr>
              <a:cxnSpLocks/>
              <a:stCxn id="69" idx="6"/>
              <a:endCxn id="75" idx="2"/>
            </p:cNvCxnSpPr>
            <p:nvPr/>
          </p:nvCxnSpPr>
          <p:spPr>
            <a:xfrm>
              <a:off x="6445684" y="3716284"/>
              <a:ext cx="1467633" cy="0"/>
            </a:xfrm>
            <a:prstGeom prst="line">
              <a:avLst/>
            </a:prstGeom>
            <a:ln>
              <a:solidFill>
                <a:schemeClr val="accent1">
                  <a:shade val="15000"/>
                </a:schemeClr>
              </a:solidFill>
            </a:ln>
          </p:spPr>
          <p:style>
            <a:lnRef idx="1">
              <a:schemeClr val="accent1"/>
            </a:lnRef>
            <a:fillRef idx="0">
              <a:schemeClr val="accent1"/>
            </a:fillRef>
            <a:effectRef idx="0">
              <a:schemeClr val="accent1"/>
            </a:effectRef>
            <a:fontRef idx="minor">
              <a:schemeClr val="tx1"/>
            </a:fontRef>
          </p:style>
        </p:cxnSp>
      </p:grpSp>
      <p:sp>
        <p:nvSpPr>
          <p:cNvPr id="161" name="Rectangle: Rounded Corners 160">
            <a:extLst>
              <a:ext uri="{FF2B5EF4-FFF2-40B4-BE49-F238E27FC236}">
                <a16:creationId xmlns:a16="http://schemas.microsoft.com/office/drawing/2014/main" id="{A5D815A2-4E11-998E-A1A7-CFCBCD93153B}"/>
              </a:ext>
            </a:extLst>
          </p:cNvPr>
          <p:cNvSpPr/>
          <p:nvPr/>
        </p:nvSpPr>
        <p:spPr>
          <a:xfrm>
            <a:off x="555525" y="383289"/>
            <a:ext cx="8700565" cy="6091422"/>
          </a:xfrm>
          <a:prstGeom prst="roundRect">
            <a:avLst/>
          </a:prstGeom>
          <a:solidFill>
            <a:schemeClr val="bg1">
              <a:lumMod val="95000"/>
              <a:alpha val="84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3D36E5CD-C97D-7E11-4649-69D4B0F1B1B5}"/>
              </a:ext>
            </a:extLst>
          </p:cNvPr>
          <p:cNvGrpSpPr/>
          <p:nvPr/>
        </p:nvGrpSpPr>
        <p:grpSpPr>
          <a:xfrm>
            <a:off x="248561" y="2314767"/>
            <a:ext cx="1980000" cy="1980000"/>
            <a:chOff x="1359110" y="2306613"/>
            <a:chExt cx="2454095" cy="2469854"/>
          </a:xfrm>
        </p:grpSpPr>
        <p:sp>
          <p:nvSpPr>
            <p:cNvPr id="36" name="Teardrop 35">
              <a:extLst>
                <a:ext uri="{FF2B5EF4-FFF2-40B4-BE49-F238E27FC236}">
                  <a16:creationId xmlns:a16="http://schemas.microsoft.com/office/drawing/2014/main" id="{D27B7F5C-BE54-BDF0-1860-97CC1E4ED308}"/>
                </a:ext>
              </a:extLst>
            </p:cNvPr>
            <p:cNvSpPr/>
            <p:nvPr/>
          </p:nvSpPr>
          <p:spPr>
            <a:xfrm rot="2700000">
              <a:off x="1351231" y="2314492"/>
              <a:ext cx="2469854" cy="2454095"/>
            </a:xfrm>
            <a:prstGeom prst="teardrop">
              <a:avLst>
                <a:gd name="adj" fmla="val 100000"/>
              </a:avLst>
            </a:prstGeom>
            <a:solidFill>
              <a:srgbClr val="FAE81D"/>
            </a:solidFill>
            <a:ln>
              <a:solidFill>
                <a:srgbClr val="FAE81D"/>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7" name="Freeform: Shape 36">
              <a:extLst>
                <a:ext uri="{FF2B5EF4-FFF2-40B4-BE49-F238E27FC236}">
                  <a16:creationId xmlns:a16="http://schemas.microsoft.com/office/drawing/2014/main" id="{1542ACFC-A147-7CA8-5554-96285ADF5A38}"/>
                </a:ext>
              </a:extLst>
            </p:cNvPr>
            <p:cNvSpPr/>
            <p:nvPr/>
          </p:nvSpPr>
          <p:spPr>
            <a:xfrm>
              <a:off x="1435206" y="2386260"/>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AE81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38" name="TextBox 37">
              <a:extLst>
                <a:ext uri="{FF2B5EF4-FFF2-40B4-BE49-F238E27FC236}">
                  <a16:creationId xmlns:a16="http://schemas.microsoft.com/office/drawing/2014/main" id="{01ABC58B-6FEB-878A-2066-CD152620FC61}"/>
                </a:ext>
              </a:extLst>
            </p:cNvPr>
            <p:cNvSpPr txBox="1"/>
            <p:nvPr/>
          </p:nvSpPr>
          <p:spPr>
            <a:xfrm>
              <a:off x="1485971" y="3197065"/>
              <a:ext cx="2283353" cy="668999"/>
            </a:xfrm>
            <a:prstGeom prst="rect">
              <a:avLst/>
            </a:prstGeom>
            <a:noFill/>
          </p:spPr>
          <p:txBody>
            <a:bodyPr wrap="square" rtlCol="0">
              <a:spAutoFit/>
            </a:bodyPr>
            <a:lstStyle/>
            <a:p>
              <a:pPr algn="ctr"/>
              <a:r>
                <a:rPr lang="nl-BE" sz="2200"/>
                <a:t>Dataset</a:t>
              </a:r>
              <a:endParaRPr lang="en-GB" sz="2200"/>
            </a:p>
          </p:txBody>
        </p:sp>
      </p:grpSp>
      <p:grpSp>
        <p:nvGrpSpPr>
          <p:cNvPr id="39" name="Group 38">
            <a:extLst>
              <a:ext uri="{FF2B5EF4-FFF2-40B4-BE49-F238E27FC236}">
                <a16:creationId xmlns:a16="http://schemas.microsoft.com/office/drawing/2014/main" id="{9A649E18-AE94-3B47-2958-0B1155D773E8}"/>
              </a:ext>
            </a:extLst>
          </p:cNvPr>
          <p:cNvGrpSpPr/>
          <p:nvPr/>
        </p:nvGrpSpPr>
        <p:grpSpPr>
          <a:xfrm>
            <a:off x="7619827" y="2369191"/>
            <a:ext cx="2031730" cy="2010346"/>
            <a:chOff x="8184351" y="2187024"/>
            <a:chExt cx="2453805" cy="2454259"/>
          </a:xfrm>
        </p:grpSpPr>
        <p:sp>
          <p:nvSpPr>
            <p:cNvPr id="40" name="Oval 39">
              <a:extLst>
                <a:ext uri="{FF2B5EF4-FFF2-40B4-BE49-F238E27FC236}">
                  <a16:creationId xmlns:a16="http://schemas.microsoft.com/office/drawing/2014/main" id="{EF0DBB97-9EB3-B0C2-8114-18F1F55E90D3}"/>
                </a:ext>
              </a:extLst>
            </p:cNvPr>
            <p:cNvSpPr/>
            <p:nvPr/>
          </p:nvSpPr>
          <p:spPr>
            <a:xfrm>
              <a:off x="8184351" y="2187024"/>
              <a:ext cx="2453805" cy="2454259"/>
            </a:xfrm>
            <a:prstGeom prst="ellipse">
              <a:avLst/>
            </a:prstGeom>
            <a:solidFill>
              <a:srgbClr val="1B9E8B"/>
            </a:solidFill>
            <a:ln>
              <a:solidFill>
                <a:srgbClr val="1B9E8B"/>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1" name="Freeform: Shape 40">
              <a:extLst>
                <a:ext uri="{FF2B5EF4-FFF2-40B4-BE49-F238E27FC236}">
                  <a16:creationId xmlns:a16="http://schemas.microsoft.com/office/drawing/2014/main" id="{88F07D6F-0900-A8C3-83DA-A4C5384AE823}"/>
                </a:ext>
              </a:extLst>
            </p:cNvPr>
            <p:cNvSpPr/>
            <p:nvPr/>
          </p:nvSpPr>
          <p:spPr>
            <a:xfrm>
              <a:off x="8302546" y="2293444"/>
              <a:ext cx="2217414" cy="2241415"/>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ln>
              <a:solidFill>
                <a:srgbClr val="E9F5F4"/>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4" tIns="371742" rIns="371943"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42" name="TextBox 41">
              <a:extLst>
                <a:ext uri="{FF2B5EF4-FFF2-40B4-BE49-F238E27FC236}">
                  <a16:creationId xmlns:a16="http://schemas.microsoft.com/office/drawing/2014/main" id="{88A254AA-1E82-115F-2061-B16B3A049249}"/>
                </a:ext>
              </a:extLst>
            </p:cNvPr>
            <p:cNvSpPr txBox="1"/>
            <p:nvPr/>
          </p:nvSpPr>
          <p:spPr>
            <a:xfrm>
              <a:off x="8184351" y="2940684"/>
              <a:ext cx="2453805" cy="939345"/>
            </a:xfrm>
            <a:prstGeom prst="rect">
              <a:avLst/>
            </a:prstGeom>
            <a:noFill/>
          </p:spPr>
          <p:txBody>
            <a:bodyPr wrap="square" rtlCol="0">
              <a:spAutoFit/>
            </a:bodyPr>
            <a:lstStyle/>
            <a:p>
              <a:pPr algn="ctr"/>
              <a:r>
                <a:rPr lang="nl-BE" sz="2200"/>
                <a:t>‘Menselijker’ maken</a:t>
              </a:r>
              <a:endParaRPr lang="en-GB" sz="2200"/>
            </a:p>
          </p:txBody>
        </p:sp>
      </p:grpSp>
      <p:grpSp>
        <p:nvGrpSpPr>
          <p:cNvPr id="43" name="Group 42">
            <a:extLst>
              <a:ext uri="{FF2B5EF4-FFF2-40B4-BE49-F238E27FC236}">
                <a16:creationId xmlns:a16="http://schemas.microsoft.com/office/drawing/2014/main" id="{1D2AA8CC-DD2F-A43A-1E9F-C9E3C2EDF5AF}"/>
              </a:ext>
            </a:extLst>
          </p:cNvPr>
          <p:cNvGrpSpPr/>
          <p:nvPr/>
        </p:nvGrpSpPr>
        <p:grpSpPr>
          <a:xfrm>
            <a:off x="2687565" y="2322759"/>
            <a:ext cx="1980000" cy="1980000"/>
            <a:chOff x="1359110" y="2306609"/>
            <a:chExt cx="2454095" cy="2469854"/>
          </a:xfrm>
        </p:grpSpPr>
        <p:sp>
          <p:nvSpPr>
            <p:cNvPr id="44" name="Teardrop 43">
              <a:extLst>
                <a:ext uri="{FF2B5EF4-FFF2-40B4-BE49-F238E27FC236}">
                  <a16:creationId xmlns:a16="http://schemas.microsoft.com/office/drawing/2014/main" id="{8C292EF0-3F6C-5B5C-56AF-99CBFAE771E0}"/>
                </a:ext>
              </a:extLst>
            </p:cNvPr>
            <p:cNvSpPr/>
            <p:nvPr/>
          </p:nvSpPr>
          <p:spPr>
            <a:xfrm rot="2700000">
              <a:off x="1351231" y="2314488"/>
              <a:ext cx="2469854" cy="2454095"/>
            </a:xfrm>
            <a:prstGeom prst="teardrop">
              <a:avLst>
                <a:gd name="adj" fmla="val 100000"/>
              </a:avLst>
            </a:prstGeom>
            <a:solidFill>
              <a:srgbClr val="F09006"/>
            </a:solidFill>
            <a:ln>
              <a:solidFill>
                <a:srgbClr val="F09006"/>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5" name="Freeform: Shape 44">
              <a:extLst>
                <a:ext uri="{FF2B5EF4-FFF2-40B4-BE49-F238E27FC236}">
                  <a16:creationId xmlns:a16="http://schemas.microsoft.com/office/drawing/2014/main" id="{B5D50FBC-D61C-80A6-28C2-FFE0DD9CF2A4}"/>
                </a:ext>
              </a:extLst>
            </p:cNvPr>
            <p:cNvSpPr/>
            <p:nvPr/>
          </p:nvSpPr>
          <p:spPr>
            <a:xfrm>
              <a:off x="1435206" y="2386260"/>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FFFDE9"/>
            </a:solidFill>
            <a:ln>
              <a:solidFill>
                <a:srgbClr val="FDDEB1"/>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46" name="TextBox 45">
              <a:extLst>
                <a:ext uri="{FF2B5EF4-FFF2-40B4-BE49-F238E27FC236}">
                  <a16:creationId xmlns:a16="http://schemas.microsoft.com/office/drawing/2014/main" id="{FD195F52-139E-9A82-C600-DD4F03219240}"/>
                </a:ext>
              </a:extLst>
            </p:cNvPr>
            <p:cNvSpPr txBox="1"/>
            <p:nvPr/>
          </p:nvSpPr>
          <p:spPr>
            <a:xfrm>
              <a:off x="1485971" y="3197065"/>
              <a:ext cx="2283353" cy="537489"/>
            </a:xfrm>
            <a:prstGeom prst="rect">
              <a:avLst/>
            </a:prstGeom>
            <a:noFill/>
          </p:spPr>
          <p:txBody>
            <a:bodyPr wrap="square" rtlCol="0">
              <a:spAutoFit/>
            </a:bodyPr>
            <a:lstStyle/>
            <a:p>
              <a:pPr algn="ctr"/>
              <a:r>
                <a:rPr lang="nl-BE" sz="2200"/>
                <a:t>Pre-training</a:t>
              </a:r>
              <a:endParaRPr lang="en-GB" sz="2200"/>
            </a:p>
          </p:txBody>
        </p:sp>
      </p:grpSp>
      <p:grpSp>
        <p:nvGrpSpPr>
          <p:cNvPr id="47" name="Group 46">
            <a:extLst>
              <a:ext uri="{FF2B5EF4-FFF2-40B4-BE49-F238E27FC236}">
                <a16:creationId xmlns:a16="http://schemas.microsoft.com/office/drawing/2014/main" id="{F20DE47C-8968-6C03-EB23-F4E692C7FD29}"/>
              </a:ext>
            </a:extLst>
          </p:cNvPr>
          <p:cNvGrpSpPr/>
          <p:nvPr/>
        </p:nvGrpSpPr>
        <p:grpSpPr>
          <a:xfrm>
            <a:off x="5118595" y="2386613"/>
            <a:ext cx="1980000" cy="1980000"/>
            <a:chOff x="1359110" y="2306609"/>
            <a:chExt cx="2454095" cy="2469853"/>
          </a:xfrm>
        </p:grpSpPr>
        <p:sp>
          <p:nvSpPr>
            <p:cNvPr id="48" name="Teardrop 47">
              <a:extLst>
                <a:ext uri="{FF2B5EF4-FFF2-40B4-BE49-F238E27FC236}">
                  <a16:creationId xmlns:a16="http://schemas.microsoft.com/office/drawing/2014/main" id="{F2CCD365-0B2F-D953-A0FC-DF3A2A8C459B}"/>
                </a:ext>
              </a:extLst>
            </p:cNvPr>
            <p:cNvSpPr/>
            <p:nvPr/>
          </p:nvSpPr>
          <p:spPr>
            <a:xfrm rot="2700000">
              <a:off x="1351231" y="2314488"/>
              <a:ext cx="2469853" cy="2454095"/>
            </a:xfrm>
            <a:prstGeom prst="teardrop">
              <a:avLst>
                <a:gd name="adj" fmla="val 100000"/>
              </a:avLst>
            </a:prstGeom>
            <a:solidFill>
              <a:srgbClr val="4472C4"/>
            </a:solidFill>
            <a:ln>
              <a:solidFill>
                <a:srgbClr val="4472C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9" name="Freeform: Shape 48">
              <a:extLst>
                <a:ext uri="{FF2B5EF4-FFF2-40B4-BE49-F238E27FC236}">
                  <a16:creationId xmlns:a16="http://schemas.microsoft.com/office/drawing/2014/main" id="{6F1A82A3-0EE1-CFD5-B0BE-8A7602DFC2DB}"/>
                </a:ext>
              </a:extLst>
            </p:cNvPr>
            <p:cNvSpPr/>
            <p:nvPr/>
          </p:nvSpPr>
          <p:spPr>
            <a:xfrm>
              <a:off x="1435206" y="2386261"/>
              <a:ext cx="2290857" cy="2290613"/>
            </a:xfrm>
            <a:custGeom>
              <a:avLst/>
              <a:gdLst>
                <a:gd name="connsiteX0" fmla="*/ 0 w 2290857"/>
                <a:gd name="connsiteY0" fmla="*/ 1145307 h 2290613"/>
                <a:gd name="connsiteX1" fmla="*/ 1145429 w 2290857"/>
                <a:gd name="connsiteY1" fmla="*/ 0 h 2290613"/>
                <a:gd name="connsiteX2" fmla="*/ 2290858 w 2290857"/>
                <a:gd name="connsiteY2" fmla="*/ 1145307 h 2290613"/>
                <a:gd name="connsiteX3" fmla="*/ 1145429 w 2290857"/>
                <a:gd name="connsiteY3" fmla="*/ 2290614 h 2290613"/>
                <a:gd name="connsiteX4" fmla="*/ 0 w 2290857"/>
                <a:gd name="connsiteY4" fmla="*/ 1145307 h 229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857" h="2290613">
                  <a:moveTo>
                    <a:pt x="0" y="1145307"/>
                  </a:moveTo>
                  <a:cubicBezTo>
                    <a:pt x="0" y="512771"/>
                    <a:pt x="512826" y="0"/>
                    <a:pt x="1145429" y="0"/>
                  </a:cubicBezTo>
                  <a:cubicBezTo>
                    <a:pt x="1778032" y="0"/>
                    <a:pt x="2290858" y="512771"/>
                    <a:pt x="2290858" y="1145307"/>
                  </a:cubicBezTo>
                  <a:cubicBezTo>
                    <a:pt x="2290858" y="1777843"/>
                    <a:pt x="1778032" y="2290614"/>
                    <a:pt x="1145429" y="2290614"/>
                  </a:cubicBezTo>
                  <a:cubicBezTo>
                    <a:pt x="512826" y="2290614"/>
                    <a:pt x="0" y="1777843"/>
                    <a:pt x="0" y="1145307"/>
                  </a:cubicBezTo>
                  <a:close/>
                </a:path>
              </a:pathLst>
            </a:custGeom>
            <a:solidFill>
              <a:srgbClr val="EDF1F9"/>
            </a:solidFill>
            <a:ln>
              <a:solidFill>
                <a:srgbClr val="EDF1F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71943" tIns="371742" rIns="371944" bIns="371742" numCol="1" spcCol="1270" anchor="ctr" anchorCtr="0">
              <a:noAutofit/>
            </a:bodyPr>
            <a:lstStyle/>
            <a:p>
              <a:pPr marL="0" lvl="0" indent="0" algn="ctr" defTabSz="1555750">
                <a:lnSpc>
                  <a:spcPct val="90000"/>
                </a:lnSpc>
                <a:spcBef>
                  <a:spcPct val="0"/>
                </a:spcBef>
                <a:spcAft>
                  <a:spcPct val="35000"/>
                </a:spcAft>
                <a:buNone/>
              </a:pPr>
              <a:endParaRPr lang="en-GB" sz="3500" kern="1200"/>
            </a:p>
          </p:txBody>
        </p:sp>
        <p:sp>
          <p:nvSpPr>
            <p:cNvPr id="50" name="TextBox 49">
              <a:extLst>
                <a:ext uri="{FF2B5EF4-FFF2-40B4-BE49-F238E27FC236}">
                  <a16:creationId xmlns:a16="http://schemas.microsoft.com/office/drawing/2014/main" id="{334550B3-6F52-4BA5-6338-0EDF9C6F7C5B}"/>
                </a:ext>
              </a:extLst>
            </p:cNvPr>
            <p:cNvSpPr txBox="1"/>
            <p:nvPr/>
          </p:nvSpPr>
          <p:spPr>
            <a:xfrm>
              <a:off x="1485971" y="3197065"/>
              <a:ext cx="2283353" cy="537489"/>
            </a:xfrm>
            <a:prstGeom prst="rect">
              <a:avLst/>
            </a:prstGeom>
            <a:noFill/>
          </p:spPr>
          <p:txBody>
            <a:bodyPr wrap="square" rtlCol="0">
              <a:spAutoFit/>
            </a:bodyPr>
            <a:lstStyle/>
            <a:p>
              <a:pPr algn="ctr"/>
              <a:r>
                <a:rPr lang="nl-BE" sz="2200"/>
                <a:t>Voorspellen</a:t>
              </a:r>
              <a:endParaRPr lang="en-GB" sz="2200"/>
            </a:p>
          </p:txBody>
        </p:sp>
      </p:grpSp>
      <p:pic>
        <p:nvPicPr>
          <p:cNvPr id="166" name="Picture 165" descr="A purple and black logo&#10;&#10;Description automatically generated">
            <a:extLst>
              <a:ext uri="{FF2B5EF4-FFF2-40B4-BE49-F238E27FC236}">
                <a16:creationId xmlns:a16="http://schemas.microsoft.com/office/drawing/2014/main" id="{62213633-94E6-0CEF-C8E0-C0D35FF4764B}"/>
              </a:ext>
            </a:extLst>
          </p:cNvPr>
          <p:cNvPicPr>
            <a:picLocks noChangeAspect="1"/>
          </p:cNvPicPr>
          <p:nvPr/>
        </p:nvPicPr>
        <p:blipFill rotWithShape="1">
          <a:blip r:embed="rId3">
            <a:extLst>
              <a:ext uri="{28A0092B-C50C-407E-A947-70E740481C1C}">
                <a14:useLocalDpi xmlns:a14="http://schemas.microsoft.com/office/drawing/2010/main" val="0"/>
              </a:ext>
            </a:extLst>
          </a:blip>
          <a:srcRect l="29464" t="35239" r="27398" b="34862"/>
          <a:stretch/>
        </p:blipFill>
        <p:spPr>
          <a:xfrm>
            <a:off x="9876758" y="2457460"/>
            <a:ext cx="2091559" cy="2050501"/>
          </a:xfrm>
          <a:prstGeom prst="rect">
            <a:avLst/>
          </a:prstGeom>
        </p:spPr>
      </p:pic>
      <p:pic>
        <p:nvPicPr>
          <p:cNvPr id="167" name="Picture 166" descr="A picture containing graphics, font, symbol, graphic design&#10;&#10;Description automatically generated">
            <a:extLst>
              <a:ext uri="{FF2B5EF4-FFF2-40B4-BE49-F238E27FC236}">
                <a16:creationId xmlns:a16="http://schemas.microsoft.com/office/drawing/2014/main" id="{77E1B646-865C-8025-1E8F-E5F357ECD826}"/>
              </a:ext>
            </a:extLst>
          </p:cNvPr>
          <p:cNvPicPr>
            <a:picLocks noChangeAspect="1"/>
          </p:cNvPicPr>
          <p:nvPr/>
        </p:nvPicPr>
        <p:blipFill>
          <a:blip r:embed="rId4"/>
          <a:stretch>
            <a:fillRect/>
          </a:stretch>
        </p:blipFill>
        <p:spPr>
          <a:xfrm>
            <a:off x="0" y="6290671"/>
            <a:ext cx="736866" cy="534754"/>
          </a:xfrm>
          <a:prstGeom prst="rect">
            <a:avLst/>
          </a:prstGeom>
        </p:spPr>
      </p:pic>
      <p:sp>
        <p:nvSpPr>
          <p:cNvPr id="168" name="TextBox 167">
            <a:extLst>
              <a:ext uri="{FF2B5EF4-FFF2-40B4-BE49-F238E27FC236}">
                <a16:creationId xmlns:a16="http://schemas.microsoft.com/office/drawing/2014/main" id="{9DF0FE17-0D4F-93BC-8E73-837A6BF6FEEF}"/>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27257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phone&#10;&#10;Description automatically generated">
            <a:extLst>
              <a:ext uri="{FF2B5EF4-FFF2-40B4-BE49-F238E27FC236}">
                <a16:creationId xmlns:a16="http://schemas.microsoft.com/office/drawing/2014/main" id="{BDB7CD4F-235B-8760-3DC1-FA237ADD8DDB}"/>
              </a:ext>
            </a:extLst>
          </p:cNvPr>
          <p:cNvPicPr>
            <a:picLocks noChangeAspect="1"/>
          </p:cNvPicPr>
          <p:nvPr/>
        </p:nvPicPr>
        <p:blipFill rotWithShape="1">
          <a:blip r:embed="rId3">
            <a:extLst>
              <a:ext uri="{28A0092B-C50C-407E-A947-70E740481C1C}">
                <a14:useLocalDpi xmlns:a14="http://schemas.microsoft.com/office/drawing/2010/main" val="0"/>
              </a:ext>
            </a:extLst>
          </a:blip>
          <a:srcRect l="23353" t="68631" r="18381" b="3284"/>
          <a:stretch/>
        </p:blipFill>
        <p:spPr>
          <a:xfrm>
            <a:off x="-50044" y="0"/>
            <a:ext cx="12242044" cy="8346415"/>
          </a:xfrm>
          <a:prstGeom prst="rect">
            <a:avLst/>
          </a:prstGeom>
        </p:spPr>
      </p:pic>
      <p:sp>
        <p:nvSpPr>
          <p:cNvPr id="7" name="TextBox 6">
            <a:extLst>
              <a:ext uri="{FF2B5EF4-FFF2-40B4-BE49-F238E27FC236}">
                <a16:creationId xmlns:a16="http://schemas.microsoft.com/office/drawing/2014/main" id="{F5AC347B-F522-C34C-81B4-215FA44C50E1}"/>
              </a:ext>
            </a:extLst>
          </p:cNvPr>
          <p:cNvSpPr txBox="1"/>
          <p:nvPr/>
        </p:nvSpPr>
        <p:spPr>
          <a:xfrm>
            <a:off x="1475053" y="2228671"/>
            <a:ext cx="9306678" cy="2308324"/>
          </a:xfrm>
          <a:prstGeom prst="rect">
            <a:avLst/>
          </a:prstGeom>
          <a:solidFill>
            <a:srgbClr val="6FBFB5"/>
          </a:solidFill>
          <a:effectLst>
            <a:outerShdw blurRad="50800" dist="38100" dir="16200000" rotWithShape="0">
              <a:prstClr val="black">
                <a:alpha val="40000"/>
              </a:prstClr>
            </a:outerShdw>
          </a:effectLst>
        </p:spPr>
        <p:txBody>
          <a:bodyPr wrap="square" rtlCol="0">
            <a:spAutoFit/>
          </a:bodyPr>
          <a:lstStyle/>
          <a:p>
            <a:pPr algn="ctr"/>
            <a:r>
              <a:rPr lang="nl-BE" sz="7200">
                <a:solidFill>
                  <a:schemeClr val="bg1"/>
                </a:solidFill>
              </a:rPr>
              <a:t>Wat kan ChatGPT wel/niet ?</a:t>
            </a:r>
            <a:endParaRPr lang="en-GB" sz="7200">
              <a:solidFill>
                <a:schemeClr val="bg1"/>
              </a:solidFill>
            </a:endParaRPr>
          </a:p>
        </p:txBody>
      </p:sp>
    </p:spTree>
    <p:extLst>
      <p:ext uri="{BB962C8B-B14F-4D97-AF65-F5344CB8AC3E}">
        <p14:creationId xmlns:p14="http://schemas.microsoft.com/office/powerpoint/2010/main" val="337028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9"/>
            <a:ext cx="10199720" cy="724734"/>
          </a:xfrm>
          <a:prstGeom prst="rect">
            <a:avLst/>
          </a:prstGeom>
        </p:spPr>
        <p:txBody>
          <a:bodyPr vert="horz" wrap="square" lIns="121920" tIns="60960" rIns="121920" bIns="60960" rtlCol="0" anchor="b"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Wat denk je dat ChatGPT nog kan doen?</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85439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9"/>
            <a:ext cx="10199720" cy="724734"/>
          </a:xfrm>
          <a:prstGeom prst="rect">
            <a:avLst/>
          </a:prstGeom>
        </p:spPr>
        <p:txBody>
          <a:bodyPr vert="horz" wrap="square" lIns="121920" tIns="60960" rIns="121920" bIns="60960" rtlCol="0" anchor="b"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Kennisontdekking</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61900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1403497"/>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Kennisontdekking</a:t>
            </a:r>
          </a:p>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Wie is Ada Lovelace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29222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Hoe werkt een zoekmachine?</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5DDCCA26-F4ED-ECD6-CEF3-C6ABB63F0EAD}"/>
              </a:ext>
            </a:extLst>
          </p:cNvPr>
          <p:cNvGraphicFramePr>
            <a:graphicFrameLocks noGrp="1"/>
          </p:cNvGraphicFramePr>
          <p:nvPr>
            <p:extLst>
              <p:ext uri="{D42A27DB-BD31-4B8C-83A1-F6EECF244321}">
                <p14:modId xmlns:p14="http://schemas.microsoft.com/office/powerpoint/2010/main" val="3389172545"/>
              </p:ext>
            </p:extLst>
          </p:nvPr>
        </p:nvGraphicFramePr>
        <p:xfrm>
          <a:off x="547305" y="1371408"/>
          <a:ext cx="10783602" cy="4323714"/>
        </p:xfrm>
        <a:graphic>
          <a:graphicData uri="http://schemas.openxmlformats.org/drawingml/2006/table">
            <a:tbl>
              <a:tblPr firstRow="1" bandRow="1">
                <a:tableStyleId>{5C22544A-7EE6-4342-B048-85BDC9FD1C3A}</a:tableStyleId>
              </a:tblPr>
              <a:tblGrid>
                <a:gridCol w="3594534">
                  <a:extLst>
                    <a:ext uri="{9D8B030D-6E8A-4147-A177-3AD203B41FA5}">
                      <a16:colId xmlns:a16="http://schemas.microsoft.com/office/drawing/2014/main" val="2392237032"/>
                    </a:ext>
                  </a:extLst>
                </a:gridCol>
                <a:gridCol w="3594534">
                  <a:extLst>
                    <a:ext uri="{9D8B030D-6E8A-4147-A177-3AD203B41FA5}">
                      <a16:colId xmlns:a16="http://schemas.microsoft.com/office/drawing/2014/main" val="2206449884"/>
                    </a:ext>
                  </a:extLst>
                </a:gridCol>
                <a:gridCol w="3594534">
                  <a:extLst>
                    <a:ext uri="{9D8B030D-6E8A-4147-A177-3AD203B41FA5}">
                      <a16:colId xmlns:a16="http://schemas.microsoft.com/office/drawing/2014/main" val="3859405456"/>
                    </a:ext>
                  </a:extLst>
                </a:gridCol>
              </a:tblGrid>
              <a:tr h="1541601">
                <a:tc>
                  <a:txBody>
                    <a:bodyPr/>
                    <a:lstStyle/>
                    <a:p>
                      <a:r>
                        <a:rPr lang="nl-BE" sz="2400" b="1">
                          <a:solidFill>
                            <a:srgbClr val="550086"/>
                          </a:solidFill>
                          <a:latin typeface="Calibri" panose="020F0502020204030204" pitchFamily="34" charset="0"/>
                          <a:cs typeface="Calibri" panose="020F0502020204030204" pitchFamily="34" charset="0"/>
                        </a:rPr>
                        <a:t>Crawling</a:t>
                      </a:r>
                      <a:endParaRPr lang="nl-BE" b="1">
                        <a:solidFill>
                          <a:srgbClr val="550086"/>
                        </a:solidFill>
                        <a:latin typeface="Calibri" panose="020F0502020204030204" pitchFamily="34" charset="0"/>
                        <a:cs typeface="Calibri" panose="020F0502020204030204" pitchFamily="34" charset="0"/>
                      </a:endParaRPr>
                    </a:p>
                    <a:p>
                      <a:r>
                        <a:rPr lang="nl-BE" sz="1800" b="0">
                          <a:solidFill>
                            <a:srgbClr val="550086"/>
                          </a:solidFill>
                          <a:latin typeface="Calibri" panose="020F0502020204030204" pitchFamily="34" charset="0"/>
                          <a:cs typeface="Calibri" panose="020F0502020204030204" pitchFamily="34" charset="0"/>
                        </a:rPr>
                        <a:t>(Verzamelen van de dataset)</a:t>
                      </a:r>
                      <a:endParaRPr lang="en-GB" sz="1800" b="0">
                        <a:solidFill>
                          <a:srgbClr val="550086"/>
                        </a:solidFill>
                        <a:latin typeface="Calibri" panose="020F0502020204030204" pitchFamily="34" charset="0"/>
                        <a:cs typeface="Calibri" panose="020F0502020204030204" pitchFamily="34" charset="0"/>
                      </a:endParaRPr>
                    </a:p>
                  </a:txBody>
                  <a:tcPr>
                    <a:solidFill>
                      <a:srgbClr val="6FBFB5"/>
                    </a:solidFill>
                  </a:tcPr>
                </a:tc>
                <a:tc>
                  <a:txBody>
                    <a:bodyPr/>
                    <a:lstStyle/>
                    <a:p>
                      <a:r>
                        <a:rPr lang="nl-BE" sz="2400">
                          <a:solidFill>
                            <a:srgbClr val="550086"/>
                          </a:solidFill>
                          <a:latin typeface="Calibri" panose="020F0502020204030204" pitchFamily="34" charset="0"/>
                          <a:cs typeface="Calibri" panose="020F0502020204030204" pitchFamily="34" charset="0"/>
                        </a:rPr>
                        <a:t>Indexeren</a:t>
                      </a:r>
                      <a:endParaRPr lang="nl-BE">
                        <a:solidFill>
                          <a:srgbClr val="550086"/>
                        </a:solidFill>
                        <a:latin typeface="Calibri" panose="020F0502020204030204" pitchFamily="34" charset="0"/>
                        <a:cs typeface="Calibri" panose="020F0502020204030204" pitchFamily="34" charset="0"/>
                      </a:endParaRPr>
                    </a:p>
                    <a:p>
                      <a:r>
                        <a:rPr lang="nl-BE" sz="1800" b="0">
                          <a:solidFill>
                            <a:srgbClr val="550086"/>
                          </a:solidFill>
                          <a:latin typeface="Calibri" panose="020F0502020204030204" pitchFamily="34" charset="0"/>
                          <a:cs typeface="Calibri" panose="020F0502020204030204" pitchFamily="34" charset="0"/>
                        </a:rPr>
                        <a:t>(Machine learning algoritme)</a:t>
                      </a:r>
                      <a:endParaRPr lang="en-GB" sz="1800" b="0">
                        <a:solidFill>
                          <a:srgbClr val="550086"/>
                        </a:solidFill>
                        <a:latin typeface="Calibri" panose="020F0502020204030204" pitchFamily="34" charset="0"/>
                        <a:cs typeface="Calibri" panose="020F0502020204030204" pitchFamily="34" charset="0"/>
                      </a:endParaRPr>
                    </a:p>
                  </a:txBody>
                  <a:tcPr>
                    <a:solidFill>
                      <a:srgbClr val="6FBFB5"/>
                    </a:solidFill>
                  </a:tcPr>
                </a:tc>
                <a:tc>
                  <a:txBody>
                    <a:bodyPr/>
                    <a:lstStyle/>
                    <a:p>
                      <a:r>
                        <a:rPr lang="nl-BE" sz="2400">
                          <a:solidFill>
                            <a:srgbClr val="550086"/>
                          </a:solidFill>
                          <a:latin typeface="Calibri" panose="020F0502020204030204" pitchFamily="34" charset="0"/>
                          <a:cs typeface="Calibri" panose="020F0502020204030204" pitchFamily="34" charset="0"/>
                        </a:rPr>
                        <a:t>Weergeven van resultaten</a:t>
                      </a:r>
                    </a:p>
                    <a:p>
                      <a:r>
                        <a:rPr lang="nl-BE" sz="1800" b="0">
                          <a:solidFill>
                            <a:srgbClr val="550086"/>
                          </a:solidFill>
                          <a:latin typeface="Calibri" panose="020F0502020204030204" pitchFamily="34" charset="0"/>
                          <a:cs typeface="Calibri" panose="020F0502020204030204" pitchFamily="34" charset="0"/>
                        </a:rPr>
                        <a:t>(Voorspelling)</a:t>
                      </a:r>
                      <a:endParaRPr lang="en-GB" sz="1800" b="0">
                        <a:solidFill>
                          <a:srgbClr val="550086"/>
                        </a:solidFill>
                        <a:latin typeface="Calibri" panose="020F0502020204030204" pitchFamily="34" charset="0"/>
                        <a:cs typeface="Calibri" panose="020F0502020204030204" pitchFamily="34" charset="0"/>
                      </a:endParaRPr>
                    </a:p>
                  </a:txBody>
                  <a:tcPr>
                    <a:solidFill>
                      <a:srgbClr val="6FBFB5"/>
                    </a:solidFill>
                  </a:tcPr>
                </a:tc>
                <a:extLst>
                  <a:ext uri="{0D108BD9-81ED-4DB2-BD59-A6C34878D82A}">
                    <a16:rowId xmlns:a16="http://schemas.microsoft.com/office/drawing/2014/main" val="2166992035"/>
                  </a:ext>
                </a:extLst>
              </a:tr>
              <a:tr h="2782113">
                <a:tc>
                  <a:txBody>
                    <a:bodyPr/>
                    <a:lstStyle/>
                    <a:p>
                      <a:r>
                        <a:rPr lang="nl-BE" sz="2000">
                          <a:latin typeface="Calibri" panose="020F0502020204030204" pitchFamily="34" charset="0"/>
                          <a:cs typeface="Calibri" panose="020F0502020204030204" pitchFamily="34" charset="0"/>
                        </a:rPr>
                        <a:t>Een algoritme bezoekt miljarden websites en haalt informatie van die websites.</a:t>
                      </a:r>
                      <a:endParaRPr lang="en-GB" sz="2000">
                        <a:latin typeface="Calibri" panose="020F0502020204030204" pitchFamily="34" charset="0"/>
                        <a:cs typeface="Calibri" panose="020F0502020204030204" pitchFamily="34" charset="0"/>
                      </a:endParaRPr>
                    </a:p>
                  </a:txBody>
                  <a:tcPr/>
                </a:tc>
                <a:tc>
                  <a:txBody>
                    <a:bodyPr/>
                    <a:lstStyle/>
                    <a:p>
                      <a:r>
                        <a:rPr lang="nl-BE" sz="2000">
                          <a:latin typeface="Calibri" panose="020F0502020204030204" pitchFamily="34" charset="0"/>
                          <a:cs typeface="Calibri" panose="020F0502020204030204" pitchFamily="34" charset="0"/>
                        </a:rPr>
                        <a:t>Het algoritme categoriseert de informatie van een website in ‘tags’ gebaseerd op wat hij gelezen heeft.</a:t>
                      </a:r>
                      <a:endParaRPr lang="en-GB" sz="2000">
                        <a:latin typeface="Calibri" panose="020F0502020204030204" pitchFamily="34" charset="0"/>
                        <a:cs typeface="Calibri" panose="020F0502020204030204" pitchFamily="34" charset="0"/>
                      </a:endParaRPr>
                    </a:p>
                  </a:txBody>
                  <a:tcPr/>
                </a:tc>
                <a:tc>
                  <a:txBody>
                    <a:bodyPr/>
                    <a:lstStyle/>
                    <a:p>
                      <a:r>
                        <a:rPr lang="nl-BE" sz="2000">
                          <a:latin typeface="Calibri" panose="020F0502020204030204" pitchFamily="34" charset="0"/>
                          <a:cs typeface="Calibri" panose="020F0502020204030204" pitchFamily="34" charset="0"/>
                        </a:rPr>
                        <a:t>Een zoekmachine koppelt de tekst van een zoekopdracht aan mogelijke tags en websites die het best zouden passen.</a:t>
                      </a:r>
                      <a:endParaRPr lang="en-GB"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38948674"/>
                  </a:ext>
                </a:extLst>
              </a:tr>
            </a:tbl>
          </a:graphicData>
        </a:graphic>
      </p:graphicFrame>
      <p:pic>
        <p:nvPicPr>
          <p:cNvPr id="3" name="Picture 2" descr="A picture containing graphics, font, symbol, graphic design&#10;&#10;Description automatically generated">
            <a:extLst>
              <a:ext uri="{FF2B5EF4-FFF2-40B4-BE49-F238E27FC236}">
                <a16:creationId xmlns:a16="http://schemas.microsoft.com/office/drawing/2014/main" id="{7F04B0AF-C285-CEF0-BE74-90BA3E3D9640}"/>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723B319F-6E12-0A60-036E-189507F2576F}"/>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94530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Hoe werkt een zoekmachine?</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graphicFrame>
        <p:nvGraphicFramePr>
          <p:cNvPr id="2" name="Table 2">
            <a:extLst>
              <a:ext uri="{FF2B5EF4-FFF2-40B4-BE49-F238E27FC236}">
                <a16:creationId xmlns:a16="http://schemas.microsoft.com/office/drawing/2014/main" id="{5DDCCA26-F4ED-ECD6-CEF3-C6ABB63F0EAD}"/>
              </a:ext>
            </a:extLst>
          </p:cNvPr>
          <p:cNvGraphicFramePr>
            <a:graphicFrameLocks noGrp="1"/>
          </p:cNvGraphicFramePr>
          <p:nvPr>
            <p:extLst>
              <p:ext uri="{D42A27DB-BD31-4B8C-83A1-F6EECF244321}">
                <p14:modId xmlns:p14="http://schemas.microsoft.com/office/powerpoint/2010/main" val="3083535035"/>
              </p:ext>
            </p:extLst>
          </p:nvPr>
        </p:nvGraphicFramePr>
        <p:xfrm>
          <a:off x="547305" y="1371408"/>
          <a:ext cx="10783602" cy="4323714"/>
        </p:xfrm>
        <a:graphic>
          <a:graphicData uri="http://schemas.openxmlformats.org/drawingml/2006/table">
            <a:tbl>
              <a:tblPr firstRow="1" bandRow="1">
                <a:tableStyleId>{5C22544A-7EE6-4342-B048-85BDC9FD1C3A}</a:tableStyleId>
              </a:tblPr>
              <a:tblGrid>
                <a:gridCol w="3594534">
                  <a:extLst>
                    <a:ext uri="{9D8B030D-6E8A-4147-A177-3AD203B41FA5}">
                      <a16:colId xmlns:a16="http://schemas.microsoft.com/office/drawing/2014/main" val="2392237032"/>
                    </a:ext>
                  </a:extLst>
                </a:gridCol>
                <a:gridCol w="3594534">
                  <a:extLst>
                    <a:ext uri="{9D8B030D-6E8A-4147-A177-3AD203B41FA5}">
                      <a16:colId xmlns:a16="http://schemas.microsoft.com/office/drawing/2014/main" val="2206449884"/>
                    </a:ext>
                  </a:extLst>
                </a:gridCol>
                <a:gridCol w="3594534">
                  <a:extLst>
                    <a:ext uri="{9D8B030D-6E8A-4147-A177-3AD203B41FA5}">
                      <a16:colId xmlns:a16="http://schemas.microsoft.com/office/drawing/2014/main" val="3859405456"/>
                    </a:ext>
                  </a:extLst>
                </a:gridCol>
              </a:tblGrid>
              <a:tr h="1519985">
                <a:tc>
                  <a:txBody>
                    <a:bodyPr/>
                    <a:lstStyle/>
                    <a:p>
                      <a:r>
                        <a:rPr lang="nl-BE" sz="2400" b="1">
                          <a:solidFill>
                            <a:srgbClr val="550086"/>
                          </a:solidFill>
                          <a:latin typeface="Calibri" panose="020F0502020204030204" pitchFamily="34" charset="0"/>
                          <a:cs typeface="Calibri" panose="020F0502020204030204" pitchFamily="34" charset="0"/>
                        </a:rPr>
                        <a:t>Crawling</a:t>
                      </a:r>
                      <a:endParaRPr lang="nl-BE" b="1">
                        <a:solidFill>
                          <a:srgbClr val="550086"/>
                        </a:solidFill>
                        <a:latin typeface="Calibri" panose="020F0502020204030204" pitchFamily="34" charset="0"/>
                        <a:cs typeface="Calibri" panose="020F0502020204030204" pitchFamily="34" charset="0"/>
                      </a:endParaRPr>
                    </a:p>
                    <a:p>
                      <a:r>
                        <a:rPr lang="nl-BE" sz="1800" b="0">
                          <a:solidFill>
                            <a:srgbClr val="550086"/>
                          </a:solidFill>
                          <a:latin typeface="Calibri" panose="020F0502020204030204" pitchFamily="34" charset="0"/>
                          <a:cs typeface="Calibri" panose="020F0502020204030204" pitchFamily="34" charset="0"/>
                        </a:rPr>
                        <a:t>(Verzamelen van de dataset)</a:t>
                      </a:r>
                      <a:endParaRPr lang="en-GB" sz="1800" b="0">
                        <a:solidFill>
                          <a:srgbClr val="550086"/>
                        </a:solidFill>
                        <a:latin typeface="Calibri" panose="020F0502020204030204" pitchFamily="34" charset="0"/>
                        <a:cs typeface="Calibri" panose="020F0502020204030204" pitchFamily="34" charset="0"/>
                      </a:endParaRPr>
                    </a:p>
                  </a:txBody>
                  <a:tcPr>
                    <a:solidFill>
                      <a:srgbClr val="6FBFB5"/>
                    </a:solidFill>
                  </a:tcPr>
                </a:tc>
                <a:tc>
                  <a:txBody>
                    <a:bodyPr/>
                    <a:lstStyle/>
                    <a:p>
                      <a:r>
                        <a:rPr lang="nl-BE" sz="2400">
                          <a:solidFill>
                            <a:srgbClr val="550086"/>
                          </a:solidFill>
                          <a:latin typeface="Calibri" panose="020F0502020204030204" pitchFamily="34" charset="0"/>
                          <a:cs typeface="Calibri" panose="020F0502020204030204" pitchFamily="34" charset="0"/>
                        </a:rPr>
                        <a:t>Indexeren</a:t>
                      </a:r>
                      <a:endParaRPr lang="nl-BE">
                        <a:solidFill>
                          <a:srgbClr val="550086"/>
                        </a:solidFill>
                        <a:latin typeface="Calibri" panose="020F0502020204030204" pitchFamily="34" charset="0"/>
                        <a:cs typeface="Calibri" panose="020F0502020204030204" pitchFamily="34" charset="0"/>
                      </a:endParaRPr>
                    </a:p>
                    <a:p>
                      <a:r>
                        <a:rPr lang="nl-BE" sz="1800" b="0">
                          <a:solidFill>
                            <a:srgbClr val="550086"/>
                          </a:solidFill>
                          <a:latin typeface="Calibri" panose="020F0502020204030204" pitchFamily="34" charset="0"/>
                          <a:cs typeface="Calibri" panose="020F0502020204030204" pitchFamily="34" charset="0"/>
                        </a:rPr>
                        <a:t>(Machine learning algoritme)</a:t>
                      </a:r>
                      <a:endParaRPr lang="en-GB" sz="1800" b="0">
                        <a:solidFill>
                          <a:srgbClr val="550086"/>
                        </a:solidFill>
                        <a:latin typeface="Calibri" panose="020F0502020204030204" pitchFamily="34" charset="0"/>
                        <a:cs typeface="Calibri" panose="020F0502020204030204" pitchFamily="34" charset="0"/>
                      </a:endParaRPr>
                    </a:p>
                  </a:txBody>
                  <a:tcPr>
                    <a:solidFill>
                      <a:srgbClr val="6FBFB5"/>
                    </a:solidFill>
                  </a:tcPr>
                </a:tc>
                <a:tc>
                  <a:txBody>
                    <a:bodyPr/>
                    <a:lstStyle/>
                    <a:p>
                      <a:r>
                        <a:rPr lang="nl-BE" sz="2400">
                          <a:solidFill>
                            <a:srgbClr val="550086"/>
                          </a:solidFill>
                          <a:latin typeface="Calibri" panose="020F0502020204030204" pitchFamily="34" charset="0"/>
                          <a:cs typeface="Calibri" panose="020F0502020204030204" pitchFamily="34" charset="0"/>
                        </a:rPr>
                        <a:t>Weergeven van resultaten</a:t>
                      </a:r>
                    </a:p>
                    <a:p>
                      <a:r>
                        <a:rPr lang="nl-BE" sz="1800" b="0">
                          <a:solidFill>
                            <a:srgbClr val="550086"/>
                          </a:solidFill>
                          <a:latin typeface="Calibri" panose="020F0502020204030204" pitchFamily="34" charset="0"/>
                          <a:cs typeface="Calibri" panose="020F0502020204030204" pitchFamily="34" charset="0"/>
                        </a:rPr>
                        <a:t>(Voorspelling)</a:t>
                      </a:r>
                      <a:endParaRPr lang="en-GB" sz="1800" b="0">
                        <a:solidFill>
                          <a:srgbClr val="550086"/>
                        </a:solidFill>
                        <a:latin typeface="Calibri" panose="020F0502020204030204" pitchFamily="34" charset="0"/>
                        <a:cs typeface="Calibri" panose="020F0502020204030204" pitchFamily="34" charset="0"/>
                      </a:endParaRPr>
                    </a:p>
                  </a:txBody>
                  <a:tcPr>
                    <a:solidFill>
                      <a:srgbClr val="6FBFB5"/>
                    </a:solidFill>
                  </a:tcPr>
                </a:tc>
                <a:extLst>
                  <a:ext uri="{0D108BD9-81ED-4DB2-BD59-A6C34878D82A}">
                    <a16:rowId xmlns:a16="http://schemas.microsoft.com/office/drawing/2014/main" val="2166992035"/>
                  </a:ext>
                </a:extLst>
              </a:tr>
              <a:tr h="2803729">
                <a:tc>
                  <a:txBody>
                    <a:bodyPr/>
                    <a:lstStyle/>
                    <a:p>
                      <a:pPr marL="342900" indent="-342900">
                        <a:buFont typeface="Wingdings" panose="05000000000000000000" pitchFamily="2" charset="2"/>
                        <a:buChar char="§"/>
                      </a:pPr>
                      <a:r>
                        <a:rPr lang="nl-BE" sz="2000">
                          <a:latin typeface="Calibri" panose="020F0502020204030204" pitchFamily="34" charset="0"/>
                          <a:cs typeface="Calibri" panose="020F0502020204030204" pitchFamily="34" charset="0"/>
                        </a:rPr>
                        <a:t>Kijkt naar de amai!-website</a:t>
                      </a:r>
                    </a:p>
                    <a:p>
                      <a:pPr marL="342900" indent="-342900">
                        <a:buFont typeface="Wingdings" panose="05000000000000000000" pitchFamily="2" charset="2"/>
                        <a:buChar char="§"/>
                      </a:pPr>
                      <a:r>
                        <a:rPr lang="nl-BE" sz="2000">
                          <a:latin typeface="Calibri" panose="020F0502020204030204" pitchFamily="34" charset="0"/>
                          <a:cs typeface="Calibri" panose="020F0502020204030204" pitchFamily="34" charset="0"/>
                        </a:rPr>
                        <a:t>Ziet dingen over AI, projectoproep, activiteiten, infosessies, lesmateriaal, etc.</a:t>
                      </a:r>
                      <a:endParaRPr lang="en-GB" sz="2000">
                        <a:latin typeface="Calibri" panose="020F0502020204030204" pitchFamily="34" charset="0"/>
                        <a:cs typeface="Calibri" panose="020F0502020204030204" pitchFamily="34" charset="0"/>
                      </a:endParaRPr>
                    </a:p>
                  </a:txBody>
                  <a:tcPr/>
                </a:tc>
                <a:tc>
                  <a:txBody>
                    <a:bodyPr/>
                    <a:lstStyle/>
                    <a:p>
                      <a:r>
                        <a:rPr lang="nl-BE" sz="2000">
                          <a:latin typeface="Calibri" panose="020F0502020204030204" pitchFamily="34" charset="0"/>
                          <a:cs typeface="Calibri" panose="020F0502020204030204" pitchFamily="34" charset="0"/>
                        </a:rPr>
                        <a:t>Creëert tags:</a:t>
                      </a:r>
                    </a:p>
                    <a:p>
                      <a:pPr marL="342900" indent="-342900">
                        <a:buFont typeface="Wingdings" panose="05000000000000000000" pitchFamily="2" charset="2"/>
                        <a:buChar char="§"/>
                      </a:pPr>
                      <a:r>
                        <a:rPr lang="nl-BE" sz="2000">
                          <a:latin typeface="Calibri" panose="020F0502020204030204" pitchFamily="34" charset="0"/>
                          <a:cs typeface="Calibri" panose="020F0502020204030204" pitchFamily="34" charset="0"/>
                        </a:rPr>
                        <a:t>‘Lopende amai!-projecten’</a:t>
                      </a:r>
                    </a:p>
                    <a:p>
                      <a:pPr marL="342900" indent="-342900">
                        <a:buFont typeface="Wingdings" panose="05000000000000000000" pitchFamily="2" charset="2"/>
                        <a:buChar char="§"/>
                      </a:pPr>
                      <a:r>
                        <a:rPr lang="nl-BE" sz="2000">
                          <a:latin typeface="Calibri" panose="020F0502020204030204" pitchFamily="34" charset="0"/>
                          <a:cs typeface="Calibri" panose="020F0502020204030204" pitchFamily="34" charset="0"/>
                        </a:rPr>
                        <a:t>‘Het traject’</a:t>
                      </a:r>
                    </a:p>
                    <a:p>
                      <a:pPr marL="342900" indent="-342900">
                        <a:buFont typeface="Wingdings" panose="05000000000000000000" pitchFamily="2" charset="2"/>
                        <a:buChar char="§"/>
                      </a:pPr>
                      <a:r>
                        <a:rPr lang="nl-BE" sz="2000">
                          <a:latin typeface="Calibri" panose="020F0502020204030204" pitchFamily="34" charset="0"/>
                          <a:cs typeface="Calibri" panose="020F0502020204030204" pitchFamily="34" charset="0"/>
                        </a:rPr>
                        <a:t>‘Projectoproep’</a:t>
                      </a:r>
                    </a:p>
                    <a:p>
                      <a:pPr marL="342900" indent="-342900">
                        <a:buFont typeface="Wingdings" panose="05000000000000000000" pitchFamily="2" charset="2"/>
                        <a:buChar char="§"/>
                      </a:pPr>
                      <a:r>
                        <a:rPr lang="nl-BE" sz="2000">
                          <a:latin typeface="Calibri" panose="020F0502020204030204" pitchFamily="34" charset="0"/>
                          <a:cs typeface="Calibri" panose="020F0502020204030204" pitchFamily="34" charset="0"/>
                        </a:rPr>
                        <a:t>‘Amai!-verhaal’</a:t>
                      </a:r>
                    </a:p>
                    <a:p>
                      <a:pPr marL="342900" indent="-342900">
                        <a:buFont typeface="Wingdings" panose="05000000000000000000" pitchFamily="2" charset="2"/>
                        <a:buChar char="§"/>
                      </a:pPr>
                      <a:r>
                        <a:rPr lang="nl-BE" sz="2000">
                          <a:latin typeface="Calibri" panose="020F0502020204030204" pitchFamily="34" charset="0"/>
                          <a:cs typeface="Calibri" panose="020F0502020204030204" pitchFamily="34" charset="0"/>
                        </a:rPr>
                        <a:t>etc.</a:t>
                      </a:r>
                      <a:endParaRPr lang="en-GB" sz="2000">
                        <a:latin typeface="Calibri" panose="020F0502020204030204" pitchFamily="34" charset="0"/>
                        <a:cs typeface="Calibri" panose="020F0502020204030204" pitchFamily="34" charset="0"/>
                      </a:endParaRPr>
                    </a:p>
                  </a:txBody>
                  <a:tcPr/>
                </a:tc>
                <a:tc>
                  <a:txBody>
                    <a:bodyPr/>
                    <a:lstStyle/>
                    <a:p>
                      <a:pPr marL="342900" indent="-342900">
                        <a:buFont typeface="Arial" panose="020B0604020202020204" pitchFamily="34" charset="0"/>
                        <a:buChar char="•"/>
                      </a:pPr>
                      <a:r>
                        <a:rPr lang="nl-BE" sz="2000">
                          <a:latin typeface="Calibri" panose="020F0502020204030204" pitchFamily="34" charset="0"/>
                          <a:cs typeface="Calibri" panose="020F0502020204030204" pitchFamily="34" charset="0"/>
                        </a:rPr>
                        <a:t>Google krijgt zoekopdracht ‘AI-project Vlaanderen’</a:t>
                      </a:r>
                    </a:p>
                    <a:p>
                      <a:pPr marL="342900" indent="-342900">
                        <a:buFont typeface="Arial" panose="020B0604020202020204" pitchFamily="34" charset="0"/>
                        <a:buChar char="•"/>
                      </a:pPr>
                      <a:r>
                        <a:rPr lang="nl-BE" sz="2000">
                          <a:latin typeface="Calibri" panose="020F0502020204030204" pitchFamily="34" charset="0"/>
                          <a:cs typeface="Calibri" panose="020F0502020204030204" pitchFamily="34" charset="0"/>
                        </a:rPr>
                        <a:t>Het vergelijkt deze tekst met alle indexen.</a:t>
                      </a:r>
                    </a:p>
                    <a:p>
                      <a:pPr marL="342900" indent="-342900">
                        <a:buFont typeface="Arial" panose="020B0604020202020204" pitchFamily="34" charset="0"/>
                        <a:buChar char="•"/>
                      </a:pPr>
                      <a:r>
                        <a:rPr lang="nl-BE" sz="2000">
                          <a:latin typeface="Calibri" panose="020F0502020204030204" pitchFamily="34" charset="0"/>
                          <a:cs typeface="Calibri" panose="020F0502020204030204" pitchFamily="34" charset="0"/>
                        </a:rPr>
                        <a:t>Het ziet dat amai.vlaanderen een relateerde tag heeft.</a:t>
                      </a:r>
                    </a:p>
                    <a:p>
                      <a:pPr marL="342900" indent="-342900">
                        <a:buFont typeface="Arial" panose="020B0604020202020204" pitchFamily="34" charset="0"/>
                        <a:buChar char="•"/>
                      </a:pPr>
                      <a:r>
                        <a:rPr lang="nl-BE" sz="2000">
                          <a:latin typeface="Calibri" panose="020F0502020204030204" pitchFamily="34" charset="0"/>
                          <a:cs typeface="Calibri" panose="020F0502020204030204" pitchFamily="34" charset="0"/>
                        </a:rPr>
                        <a:t>Het geeft amai.vlaanderen weer als zoekresultaat.</a:t>
                      </a:r>
                      <a:endParaRPr lang="en-GB"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38948674"/>
                  </a:ext>
                </a:extLst>
              </a:tr>
            </a:tbl>
          </a:graphicData>
        </a:graphic>
      </p:graphicFrame>
      <p:pic>
        <p:nvPicPr>
          <p:cNvPr id="3" name="Picture 2" descr="A picture containing graphics, font, symbol, graphic design&#10;&#10;Description automatically generated">
            <a:extLst>
              <a:ext uri="{FF2B5EF4-FFF2-40B4-BE49-F238E27FC236}">
                <a16:creationId xmlns:a16="http://schemas.microsoft.com/office/drawing/2014/main" id="{7F04B0AF-C285-CEF0-BE74-90BA3E3D9640}"/>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723B319F-6E12-0A60-036E-189507F2576F}"/>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52314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1403497"/>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Hoe kan je deze zoekresultaten gebruiken om een essay te schrijven?</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4314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1403497"/>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Wat denkt ChatGPT van Ada Lovelace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55232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Vervolg ...</a:t>
            </a:r>
            <a:endParaRPr lang="en-GB" sz="3600" b="1" err="1">
              <a:solidFill>
                <a:srgbClr val="6FBFB5"/>
              </a:solidFill>
            </a:endParaRPr>
          </a:p>
        </p:txBody>
      </p:sp>
      <p:sp>
        <p:nvSpPr>
          <p:cNvPr id="6" name="TextBox 5">
            <a:extLst>
              <a:ext uri="{FF2B5EF4-FFF2-40B4-BE49-F238E27FC236}">
                <a16:creationId xmlns:a16="http://schemas.microsoft.com/office/drawing/2014/main" id="{FE76B307-82A6-C80B-C2EB-0307FF72AC9A}"/>
              </a:ext>
            </a:extLst>
          </p:cNvPr>
          <p:cNvSpPr txBox="1"/>
          <p:nvPr/>
        </p:nvSpPr>
        <p:spPr>
          <a:xfrm>
            <a:off x="987818" y="1701985"/>
            <a:ext cx="9664607" cy="3690177"/>
          </a:xfrm>
          <a:prstGeom prst="rect">
            <a:avLst/>
          </a:prstGeom>
          <a:noFill/>
        </p:spPr>
        <p:txBody>
          <a:bodyPr wrap="square" rtlCol="0">
            <a:spAutoFit/>
          </a:bodyPr>
          <a:lstStyle/>
          <a:p>
            <a:pPr marL="228600" indent="-228600">
              <a:lnSpc>
                <a:spcPct val="200000"/>
              </a:lnSpc>
              <a:buAutoNum type="arabicPeriod"/>
            </a:pPr>
            <a:r>
              <a:rPr lang="nl-BE" sz="2000"/>
              <a:t>Je krijgt het blad van een medeleerling</a:t>
            </a:r>
          </a:p>
          <a:p>
            <a:pPr marL="228600" indent="-228600">
              <a:lnSpc>
                <a:spcPct val="200000"/>
              </a:lnSpc>
              <a:buAutoNum type="arabicPeriod"/>
            </a:pPr>
            <a:r>
              <a:rPr lang="nl-BE" sz="2000"/>
              <a:t>Lees aandachtig de drie bovenstaande zinnen</a:t>
            </a:r>
          </a:p>
          <a:p>
            <a:pPr marL="228600" indent="-228600">
              <a:lnSpc>
                <a:spcPct val="200000"/>
              </a:lnSpc>
              <a:buAutoNum type="arabicPeriod"/>
            </a:pPr>
            <a:r>
              <a:rPr lang="nl-BE" sz="2000"/>
              <a:t>Schrijf een vierde zin die erop volgt</a:t>
            </a:r>
          </a:p>
          <a:p>
            <a:pPr marL="228600" indent="-228600">
              <a:lnSpc>
                <a:spcPct val="200000"/>
              </a:lnSpc>
              <a:buAutoNum type="arabicPeriod"/>
            </a:pPr>
            <a:endParaRPr lang="nl-BE" sz="2000" b="1"/>
          </a:p>
          <a:p>
            <a:pPr marL="228600" indent="-228600">
              <a:lnSpc>
                <a:spcPct val="200000"/>
              </a:lnSpc>
              <a:buAutoNum type="arabicPeriod"/>
            </a:pPr>
            <a:endParaRPr lang="nl-BE" sz="2000" b="1"/>
          </a:p>
          <a:p>
            <a:pPr marL="228600" indent="-228600">
              <a:lnSpc>
                <a:spcPct val="200000"/>
              </a:lnSpc>
              <a:buAutoNum type="arabicPeriod"/>
            </a:pPr>
            <a:r>
              <a:rPr lang="nl-BE" sz="2000" b="1"/>
              <a:t>Geef je blad door aan iemand anders</a:t>
            </a:r>
            <a:endParaRPr lang="en-GB" sz="2000" b="1"/>
          </a:p>
        </p:txBody>
      </p:sp>
      <p:pic>
        <p:nvPicPr>
          <p:cNvPr id="2" name="Picture 1" descr="A picture containing graphics, font, symbol, graphic design&#10;&#10;Description automatically generated">
            <a:extLst>
              <a:ext uri="{FF2B5EF4-FFF2-40B4-BE49-F238E27FC236}">
                <a16:creationId xmlns:a16="http://schemas.microsoft.com/office/drawing/2014/main" id="{F71DB469-D239-CEB0-42B3-A8412E355FD5}"/>
              </a:ext>
            </a:extLst>
          </p:cNvPr>
          <p:cNvPicPr>
            <a:picLocks noChangeAspect="1"/>
          </p:cNvPicPr>
          <p:nvPr/>
        </p:nvPicPr>
        <p:blipFill>
          <a:blip r:embed="rId2"/>
          <a:stretch>
            <a:fillRect/>
          </a:stretch>
        </p:blipFill>
        <p:spPr>
          <a:xfrm>
            <a:off x="0" y="6290671"/>
            <a:ext cx="736866" cy="534754"/>
          </a:xfrm>
          <a:prstGeom prst="rect">
            <a:avLst/>
          </a:prstGeom>
        </p:spPr>
      </p:pic>
      <p:sp>
        <p:nvSpPr>
          <p:cNvPr id="3" name="TextBox 2">
            <a:extLst>
              <a:ext uri="{FF2B5EF4-FFF2-40B4-BE49-F238E27FC236}">
                <a16:creationId xmlns:a16="http://schemas.microsoft.com/office/drawing/2014/main" id="{F862E52F-8E72-50C5-5B4B-B9267F8F6D31}"/>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7380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13563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44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Google             vs             ChatGPT</a:t>
            </a:r>
            <a:endParaRPr kumimoji="0" lang="en-GB" sz="44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4B7EF0DF-6A06-3FF4-62B1-55E3CD8FB74C}"/>
              </a:ext>
            </a:extLst>
          </p:cNvPr>
          <p:cNvSpPr/>
          <p:nvPr/>
        </p:nvSpPr>
        <p:spPr>
          <a:xfrm>
            <a:off x="879387" y="1580994"/>
            <a:ext cx="3023287" cy="667265"/>
          </a:xfrm>
          <a:prstGeom prst="roundRect">
            <a:avLst/>
          </a:prstGeom>
          <a:solidFill>
            <a:srgbClr val="3E8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sp>
        <p:nvSpPr>
          <p:cNvPr id="3" name="Rectangle: Rounded Corners 2">
            <a:extLst>
              <a:ext uri="{FF2B5EF4-FFF2-40B4-BE49-F238E27FC236}">
                <a16:creationId xmlns:a16="http://schemas.microsoft.com/office/drawing/2014/main" id="{04D55328-39EE-DFBA-F623-F550B1B5713C}"/>
              </a:ext>
            </a:extLst>
          </p:cNvPr>
          <p:cNvSpPr/>
          <p:nvPr/>
        </p:nvSpPr>
        <p:spPr>
          <a:xfrm>
            <a:off x="8204885" y="1478351"/>
            <a:ext cx="3023287" cy="667265"/>
          </a:xfrm>
          <a:prstGeom prst="roundRect">
            <a:avLst/>
          </a:prstGeom>
          <a:solidFill>
            <a:srgbClr val="3E8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sp>
        <p:nvSpPr>
          <p:cNvPr id="4" name="TextBox 3">
            <a:extLst>
              <a:ext uri="{FF2B5EF4-FFF2-40B4-BE49-F238E27FC236}">
                <a16:creationId xmlns:a16="http://schemas.microsoft.com/office/drawing/2014/main" id="{30C5A6AA-7D43-EB2B-04E0-3E0819381619}"/>
              </a:ext>
            </a:extLst>
          </p:cNvPr>
          <p:cNvSpPr txBox="1"/>
          <p:nvPr/>
        </p:nvSpPr>
        <p:spPr>
          <a:xfrm>
            <a:off x="879387" y="1622237"/>
            <a:ext cx="30232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Welke items moet ik inpakken voor een hiking trip.</a:t>
            </a:r>
            <a:endParaRPr kumimoji="0" lang="en-GB"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8B2B141-7723-9748-7496-EF5DA234C0AB}"/>
              </a:ext>
            </a:extLst>
          </p:cNvPr>
          <p:cNvSpPr txBox="1"/>
          <p:nvPr/>
        </p:nvSpPr>
        <p:spPr>
          <a:xfrm>
            <a:off x="8204885" y="1519595"/>
            <a:ext cx="30232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Welke items moet ik inpakken voor een hiking trip.</a:t>
            </a:r>
            <a:endParaRPr kumimoji="0" lang="en-GB"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CA5CAAEC-829F-BF36-1A5D-164998C4739B}"/>
              </a:ext>
            </a:extLst>
          </p:cNvPr>
          <p:cNvSpPr/>
          <p:nvPr/>
        </p:nvSpPr>
        <p:spPr>
          <a:xfrm>
            <a:off x="1876164" y="2440880"/>
            <a:ext cx="3377513" cy="732104"/>
          </a:xfrm>
          <a:prstGeom prst="roundRect">
            <a:avLst>
              <a:gd name="adj" fmla="val 50000"/>
            </a:avLst>
          </a:prstGeom>
          <a:solidFill>
            <a:srgbClr val="E6BD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rPr>
              <a:t>Website</a:t>
            </a:r>
            <a:r>
              <a:rPr kumimoji="0" lang="nl-BE" sz="1400" b="0"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rPr>
              <a:t> - Checklist: Wat heb je nodig om te backpacken?/A.S.Adve... </a:t>
            </a:r>
            <a:endParaRPr kumimoji="0" lang="en-GB" sz="1400" b="0"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7F0AE212-888E-8204-0AD6-9136A8DC78CF}"/>
              </a:ext>
            </a:extLst>
          </p:cNvPr>
          <p:cNvSpPr/>
          <p:nvPr/>
        </p:nvSpPr>
        <p:spPr>
          <a:xfrm>
            <a:off x="1616674" y="2352459"/>
            <a:ext cx="387178" cy="374080"/>
          </a:xfrm>
          <a:prstGeom prst="ellipse">
            <a:avLst/>
          </a:prstGeom>
          <a:solidFill>
            <a:srgbClr val="5300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endParaRPr kumimoji="0" lang="en-GB" sz="1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55BDF44D-92AB-036E-4CFB-11D3C2D06B6E}"/>
              </a:ext>
            </a:extLst>
          </p:cNvPr>
          <p:cNvSpPr/>
          <p:nvPr/>
        </p:nvSpPr>
        <p:spPr>
          <a:xfrm>
            <a:off x="1876164" y="3305492"/>
            <a:ext cx="3377514" cy="646331"/>
          </a:xfrm>
          <a:prstGeom prst="roundRect">
            <a:avLst>
              <a:gd name="adj" fmla="val 50000"/>
            </a:avLst>
          </a:prstGeom>
          <a:solidFill>
            <a:srgbClr val="E6BD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rPr>
              <a:t>Blog</a:t>
            </a:r>
            <a:r>
              <a:rPr kumimoji="0" lang="nl-BE" sz="1400" b="0"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rPr>
              <a:t> – Paklijst hiking, wat neem je mee als je gaat hiken?/ avontuuropreis</a:t>
            </a:r>
            <a:endParaRPr kumimoji="0" lang="en-GB" sz="1400" b="0"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3087ACB3-44CA-4D23-C53A-09E545062096}"/>
              </a:ext>
            </a:extLst>
          </p:cNvPr>
          <p:cNvSpPr/>
          <p:nvPr/>
        </p:nvSpPr>
        <p:spPr>
          <a:xfrm>
            <a:off x="1616674" y="3254130"/>
            <a:ext cx="387178" cy="374080"/>
          </a:xfrm>
          <a:prstGeom prst="ellipse">
            <a:avLst/>
          </a:prstGeom>
          <a:solidFill>
            <a:srgbClr val="5300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endParaRPr kumimoji="0" lang="en-GB" sz="1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546F5884-145E-D8F9-255C-81E303B07972}"/>
              </a:ext>
            </a:extLst>
          </p:cNvPr>
          <p:cNvSpPr/>
          <p:nvPr/>
        </p:nvSpPr>
        <p:spPr>
          <a:xfrm>
            <a:off x="1876165" y="4083436"/>
            <a:ext cx="3377512" cy="510746"/>
          </a:xfrm>
          <a:prstGeom prst="roundRect">
            <a:avLst>
              <a:gd name="adj" fmla="val 50000"/>
            </a:avLst>
          </a:prstGeom>
          <a:solidFill>
            <a:srgbClr val="E6BD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rPr>
              <a:t>Blog</a:t>
            </a:r>
            <a:r>
              <a:rPr kumimoji="0" lang="nl-BE" sz="1400" b="0"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rPr>
              <a:t> – Paklijst hiking, wat neem ik mee op trekking/caersbrt.be</a:t>
            </a:r>
            <a:endParaRPr kumimoji="0" lang="en-GB" sz="1400" b="0"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D288656D-C6D6-2144-AD67-7AA9EC8376EB}"/>
              </a:ext>
            </a:extLst>
          </p:cNvPr>
          <p:cNvSpPr/>
          <p:nvPr/>
        </p:nvSpPr>
        <p:spPr>
          <a:xfrm>
            <a:off x="1616674" y="3964729"/>
            <a:ext cx="387178" cy="374080"/>
          </a:xfrm>
          <a:prstGeom prst="ellipse">
            <a:avLst/>
          </a:prstGeom>
          <a:solidFill>
            <a:srgbClr val="5300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endParaRPr kumimoji="0" lang="en-GB" sz="1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 name="Isosceles Triangle 12">
            <a:extLst>
              <a:ext uri="{FF2B5EF4-FFF2-40B4-BE49-F238E27FC236}">
                <a16:creationId xmlns:a16="http://schemas.microsoft.com/office/drawing/2014/main" id="{C5CFCB4F-5C6C-1DDC-D8B0-C6E9406DF951}"/>
              </a:ext>
            </a:extLst>
          </p:cNvPr>
          <p:cNvSpPr/>
          <p:nvPr/>
        </p:nvSpPr>
        <p:spPr>
          <a:xfrm rot="12874018">
            <a:off x="8319735" y="1919239"/>
            <a:ext cx="157477" cy="453851"/>
          </a:xfrm>
          <a:prstGeom prst="triangle">
            <a:avLst/>
          </a:prstGeom>
          <a:solidFill>
            <a:srgbClr val="3E8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sp>
        <p:nvSpPr>
          <p:cNvPr id="14" name="Rectangle: Rounded Corners 13">
            <a:extLst>
              <a:ext uri="{FF2B5EF4-FFF2-40B4-BE49-F238E27FC236}">
                <a16:creationId xmlns:a16="http://schemas.microsoft.com/office/drawing/2014/main" id="{271D752D-E94C-BC1E-91BA-723D14828B46}"/>
              </a:ext>
            </a:extLst>
          </p:cNvPr>
          <p:cNvSpPr/>
          <p:nvPr/>
        </p:nvSpPr>
        <p:spPr>
          <a:xfrm>
            <a:off x="6853883" y="2449801"/>
            <a:ext cx="4786181" cy="1003705"/>
          </a:xfrm>
          <a:prstGeom prst="roundRect">
            <a:avLst>
              <a:gd name="adj" fmla="val 50000"/>
            </a:avLst>
          </a:prstGeom>
          <a:solidFill>
            <a:srgbClr val="E6BD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4A4A4A">
                  <a:lumMod val="50000"/>
                </a:srgbClr>
              </a:solidFill>
              <a:effectLst/>
              <a:uLnTx/>
              <a:uFillTx/>
              <a:ea typeface="+mn-ea"/>
              <a:cs typeface="+mn-cs"/>
            </a:endParaRPr>
          </a:p>
        </p:txBody>
      </p:sp>
      <p:sp>
        <p:nvSpPr>
          <p:cNvPr id="15" name="Isosceles Triangle 14">
            <a:extLst>
              <a:ext uri="{FF2B5EF4-FFF2-40B4-BE49-F238E27FC236}">
                <a16:creationId xmlns:a16="http://schemas.microsoft.com/office/drawing/2014/main" id="{94998256-8F04-3DD6-0EB3-22DA8AD86FAE}"/>
              </a:ext>
            </a:extLst>
          </p:cNvPr>
          <p:cNvSpPr/>
          <p:nvPr/>
        </p:nvSpPr>
        <p:spPr>
          <a:xfrm rot="1316744">
            <a:off x="8338714" y="2255357"/>
            <a:ext cx="119517" cy="221377"/>
          </a:xfrm>
          <a:prstGeom prst="triangle">
            <a:avLst/>
          </a:prstGeom>
          <a:solidFill>
            <a:srgbClr val="E6BD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sp>
        <p:nvSpPr>
          <p:cNvPr id="16" name="Rectangle: Rounded Corners 15">
            <a:extLst>
              <a:ext uri="{FF2B5EF4-FFF2-40B4-BE49-F238E27FC236}">
                <a16:creationId xmlns:a16="http://schemas.microsoft.com/office/drawing/2014/main" id="{C11D2BA5-70C7-C599-39CD-25CADA328B8D}"/>
              </a:ext>
            </a:extLst>
          </p:cNvPr>
          <p:cNvSpPr/>
          <p:nvPr/>
        </p:nvSpPr>
        <p:spPr>
          <a:xfrm>
            <a:off x="8375817" y="3571104"/>
            <a:ext cx="3023287" cy="667265"/>
          </a:xfrm>
          <a:prstGeom prst="roundRect">
            <a:avLst/>
          </a:prstGeom>
          <a:solidFill>
            <a:srgbClr val="3E8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sp>
        <p:nvSpPr>
          <p:cNvPr id="17" name="TextBox 16">
            <a:extLst>
              <a:ext uri="{FF2B5EF4-FFF2-40B4-BE49-F238E27FC236}">
                <a16:creationId xmlns:a16="http://schemas.microsoft.com/office/drawing/2014/main" id="{FD1BD7EF-9466-E718-045E-A2DDEAFDA23B}"/>
              </a:ext>
            </a:extLst>
          </p:cNvPr>
          <p:cNvSpPr txBox="1"/>
          <p:nvPr/>
        </p:nvSpPr>
        <p:spPr>
          <a:xfrm>
            <a:off x="8375815" y="3744882"/>
            <a:ext cx="302328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Wat als het heel erg koud wordt?</a:t>
            </a:r>
            <a:endParaRPr kumimoji="0" lang="en-GB" sz="1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8" name="Isosceles Triangle 17">
            <a:extLst>
              <a:ext uri="{FF2B5EF4-FFF2-40B4-BE49-F238E27FC236}">
                <a16:creationId xmlns:a16="http://schemas.microsoft.com/office/drawing/2014/main" id="{7AB07606-19DE-A925-026D-617032DD7001}"/>
              </a:ext>
            </a:extLst>
          </p:cNvPr>
          <p:cNvSpPr/>
          <p:nvPr/>
        </p:nvSpPr>
        <p:spPr>
          <a:xfrm rot="12874018">
            <a:off x="8490666" y="4042739"/>
            <a:ext cx="157477" cy="453851"/>
          </a:xfrm>
          <a:prstGeom prst="triangle">
            <a:avLst/>
          </a:prstGeom>
          <a:solidFill>
            <a:srgbClr val="3E86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sp>
        <p:nvSpPr>
          <p:cNvPr id="21" name="Rectangle: Rounded Corners 20">
            <a:extLst>
              <a:ext uri="{FF2B5EF4-FFF2-40B4-BE49-F238E27FC236}">
                <a16:creationId xmlns:a16="http://schemas.microsoft.com/office/drawing/2014/main" id="{DEC630CD-EB2D-CE84-FBA2-508DD6116ABC}"/>
              </a:ext>
            </a:extLst>
          </p:cNvPr>
          <p:cNvSpPr/>
          <p:nvPr/>
        </p:nvSpPr>
        <p:spPr>
          <a:xfrm>
            <a:off x="6954795" y="4475828"/>
            <a:ext cx="4786181" cy="923721"/>
          </a:xfrm>
          <a:prstGeom prst="roundRect">
            <a:avLst>
              <a:gd name="adj" fmla="val 50000"/>
            </a:avLst>
          </a:prstGeom>
          <a:solidFill>
            <a:srgbClr val="E6BD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4A4A4A">
                  <a:lumMod val="50000"/>
                </a:srgbClr>
              </a:solidFill>
              <a:effectLst/>
              <a:uLnTx/>
              <a:uFillTx/>
              <a:ea typeface="+mn-ea"/>
              <a:cs typeface="+mn-cs"/>
            </a:endParaRPr>
          </a:p>
        </p:txBody>
      </p:sp>
      <p:sp>
        <p:nvSpPr>
          <p:cNvPr id="23" name="TextBox 22">
            <a:extLst>
              <a:ext uri="{FF2B5EF4-FFF2-40B4-BE49-F238E27FC236}">
                <a16:creationId xmlns:a16="http://schemas.microsoft.com/office/drawing/2014/main" id="{F07D4E8F-B66E-C7AE-E701-3CA8C13C32DF}"/>
              </a:ext>
            </a:extLst>
          </p:cNvPr>
          <p:cNvSpPr txBox="1"/>
          <p:nvPr/>
        </p:nvSpPr>
        <p:spPr>
          <a:xfrm>
            <a:off x="6885542" y="2637820"/>
            <a:ext cx="468321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rPr>
              <a:t>Hier zijn enkele essentiële items die je moet overwegen om in te pakken: rugzak, kaart en kompas, water, voedsel, kleding, schoenen, slaapspullen, verlichting, ...</a:t>
            </a:r>
          </a:p>
        </p:txBody>
      </p:sp>
      <p:sp>
        <p:nvSpPr>
          <p:cNvPr id="24" name="TextBox 23">
            <a:extLst>
              <a:ext uri="{FF2B5EF4-FFF2-40B4-BE49-F238E27FC236}">
                <a16:creationId xmlns:a16="http://schemas.microsoft.com/office/drawing/2014/main" id="{79E8BDFF-5DE2-7570-57F7-EFC9CDB31A36}"/>
              </a:ext>
            </a:extLst>
          </p:cNvPr>
          <p:cNvSpPr txBox="1"/>
          <p:nvPr/>
        </p:nvSpPr>
        <p:spPr>
          <a:xfrm>
            <a:off x="6930081" y="4581044"/>
            <a:ext cx="483560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4A4A4A">
                    <a:lumMod val="50000"/>
                  </a:srgbClr>
                </a:solidFill>
                <a:effectLst/>
                <a:uLnTx/>
                <a:uFillTx/>
                <a:latin typeface="Calibri" panose="020F0502020204030204" pitchFamily="34" charset="0"/>
                <a:cs typeface="Calibri" panose="020F0502020204030204" pitchFamily="34" charset="0"/>
              </a:rPr>
              <a:t>Neem bij lage temperaturen deze extra items mee: thermische kledij, geïsoleerde jas, warme muts en handschoenen, gezichtsbescherming, warme slaapzak,...</a:t>
            </a:r>
          </a:p>
        </p:txBody>
      </p:sp>
      <p:sp>
        <p:nvSpPr>
          <p:cNvPr id="25" name="Rectangle: Rounded Corners 24">
            <a:extLst>
              <a:ext uri="{FF2B5EF4-FFF2-40B4-BE49-F238E27FC236}">
                <a16:creationId xmlns:a16="http://schemas.microsoft.com/office/drawing/2014/main" id="{4D809E03-C38C-D97C-253F-1A630CD04156}"/>
              </a:ext>
            </a:extLst>
          </p:cNvPr>
          <p:cNvSpPr/>
          <p:nvPr/>
        </p:nvSpPr>
        <p:spPr>
          <a:xfrm>
            <a:off x="1832919" y="5694993"/>
            <a:ext cx="8526162" cy="968420"/>
          </a:xfrm>
          <a:prstGeom prst="roundRect">
            <a:avLst>
              <a:gd name="adj" fmla="val 50000"/>
            </a:avLst>
          </a:prstGeom>
          <a:solidFill>
            <a:srgbClr val="6FBF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Een zoekmachine schuimt het internet af op zoek naar artikels die matchen met jouw zoekvraag en voorzien links naar die artikels. Chatbots generen taal om in dialoog te gaan met jou. </a:t>
            </a:r>
            <a:endParaRPr kumimoji="0" lang="en-GB" sz="22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19" name="Picture 18" descr="A picture containing graphics, font, symbol, graphic design&#10;&#10;Description automatically generated">
            <a:extLst>
              <a:ext uri="{FF2B5EF4-FFF2-40B4-BE49-F238E27FC236}">
                <a16:creationId xmlns:a16="http://schemas.microsoft.com/office/drawing/2014/main" id="{3AEBB85A-97DA-6749-2203-C7A1FC549884}"/>
              </a:ext>
            </a:extLst>
          </p:cNvPr>
          <p:cNvPicPr>
            <a:picLocks noChangeAspect="1"/>
          </p:cNvPicPr>
          <p:nvPr/>
        </p:nvPicPr>
        <p:blipFill>
          <a:blip r:embed="rId3"/>
          <a:stretch>
            <a:fillRect/>
          </a:stretch>
        </p:blipFill>
        <p:spPr>
          <a:xfrm>
            <a:off x="0" y="6290671"/>
            <a:ext cx="736866" cy="534754"/>
          </a:xfrm>
          <a:prstGeom prst="rect">
            <a:avLst/>
          </a:prstGeom>
        </p:spPr>
      </p:pic>
      <p:sp>
        <p:nvSpPr>
          <p:cNvPr id="20" name="TextBox 19">
            <a:extLst>
              <a:ext uri="{FF2B5EF4-FFF2-40B4-BE49-F238E27FC236}">
                <a16:creationId xmlns:a16="http://schemas.microsoft.com/office/drawing/2014/main" id="{84DC30C6-278A-D52F-741D-562F6E9A4588}"/>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5585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1403497"/>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Creativiteit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53346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1461790"/>
            <a:ext cx="10199720" cy="4693350"/>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Creativiteit ?</a:t>
            </a:r>
          </a:p>
          <a:p>
            <a:pPr marL="0" marR="0" lvl="0" indent="0" algn="ctr" defTabSz="548626" rtl="0" eaLnBrk="1" fontAlgn="auto" latinLnBrk="0" hangingPunct="1">
              <a:lnSpc>
                <a:spcPct val="100000"/>
              </a:lnSpc>
              <a:spcBef>
                <a:spcPct val="0"/>
              </a:spcBef>
              <a:spcAft>
                <a:spcPts val="0"/>
              </a:spcAft>
              <a:buClrTx/>
              <a:buSzTx/>
              <a:buFontTx/>
              <a:buNone/>
              <a:tabLst/>
              <a:defRPr/>
            </a:pPr>
            <a:endPar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endParaRPr>
          </a:p>
          <a:p>
            <a:pPr marL="457200" marR="0" lvl="0" indent="-457200" algn="l" defTabSz="548626" rtl="0" eaLnBrk="1" fontAlgn="auto" latinLnBrk="0" hangingPunct="1">
              <a:lnSpc>
                <a:spcPct val="100000"/>
              </a:lnSpc>
              <a:spcBef>
                <a:spcPct val="0"/>
              </a:spcBef>
              <a:spcAft>
                <a:spcPts val="0"/>
              </a:spcAft>
              <a:buClr>
                <a:srgbClr val="FAF121"/>
              </a:buClr>
              <a:buSzTx/>
              <a:buFont typeface="Wingdings" panose="05000000000000000000" pitchFamily="2" charset="2"/>
              <a:buChar char="§"/>
              <a:tabLst/>
              <a:defRPr/>
            </a:pPr>
            <a:r>
              <a:rPr kumimoji="0" lang="nl-BE" sz="3200" b="0" u="none" strike="noStrike" kern="1200" cap="none" spc="0" normalizeH="0" baseline="0" noProof="0">
                <a:ln>
                  <a:noFill/>
                </a:ln>
                <a:solidFill>
                  <a:srgbClr val="530084"/>
                </a:solidFill>
                <a:effectLst/>
                <a:uLnTx/>
                <a:uFillTx/>
                <a:latin typeface="Calibri Light" panose="020F0302020204030204" pitchFamily="34" charset="0"/>
                <a:cs typeface="Calibri Light" panose="020F0302020204030204" pitchFamily="34" charset="0"/>
                <a:sym typeface="Helvetica"/>
              </a:rPr>
              <a:t>Creëer een nieuw lied over een pizza!</a:t>
            </a:r>
          </a:p>
          <a:p>
            <a:pPr marL="457200" marR="0" lvl="0" indent="-457200" algn="l" defTabSz="548626" rtl="0" eaLnBrk="1" fontAlgn="auto" latinLnBrk="0" hangingPunct="1">
              <a:lnSpc>
                <a:spcPct val="100000"/>
              </a:lnSpc>
              <a:spcBef>
                <a:spcPct val="0"/>
              </a:spcBef>
              <a:spcAft>
                <a:spcPts val="0"/>
              </a:spcAft>
              <a:buClr>
                <a:srgbClr val="FAF121"/>
              </a:buClr>
              <a:buSzTx/>
              <a:buFont typeface="Wingdings" panose="05000000000000000000" pitchFamily="2" charset="2"/>
              <a:buChar char="§"/>
              <a:tabLst/>
              <a:defRPr/>
            </a:pPr>
            <a:r>
              <a:rPr kumimoji="0" lang="nl-BE" sz="3200" b="0" u="none" strike="noStrike" kern="1200" cap="none" spc="0" normalizeH="0" baseline="0" noProof="0">
                <a:ln>
                  <a:noFill/>
                </a:ln>
                <a:solidFill>
                  <a:srgbClr val="530084"/>
                </a:solidFill>
                <a:effectLst/>
                <a:uLnTx/>
                <a:uFillTx/>
                <a:latin typeface="Calibri Light" panose="020F0302020204030204" pitchFamily="34" charset="0"/>
                <a:cs typeface="Calibri Light" panose="020F0302020204030204" pitchFamily="34" charset="0"/>
                <a:sym typeface="Helvetica"/>
              </a:rPr>
              <a:t>Maak een nieuwe songtekst!</a:t>
            </a:r>
          </a:p>
          <a:p>
            <a:pPr marL="457200" marR="0" lvl="0" indent="-457200" algn="l" defTabSz="548626" rtl="0" eaLnBrk="1" fontAlgn="auto" latinLnBrk="0" hangingPunct="1">
              <a:lnSpc>
                <a:spcPct val="100000"/>
              </a:lnSpc>
              <a:spcBef>
                <a:spcPct val="0"/>
              </a:spcBef>
              <a:spcAft>
                <a:spcPts val="0"/>
              </a:spcAft>
              <a:buClr>
                <a:srgbClr val="FAF121"/>
              </a:buClr>
              <a:buSzTx/>
              <a:buFont typeface="Wingdings" panose="05000000000000000000" pitchFamily="2" charset="2"/>
              <a:buChar char="§"/>
              <a:tabLst/>
              <a:defRPr/>
            </a:pPr>
            <a:r>
              <a:rPr kumimoji="0" lang="nl-BE" sz="3200" b="0" u="none" strike="noStrike" kern="1200" cap="none" spc="0" normalizeH="0" baseline="0" noProof="0">
                <a:ln>
                  <a:noFill/>
                </a:ln>
                <a:solidFill>
                  <a:srgbClr val="530084"/>
                </a:solidFill>
                <a:effectLst/>
                <a:uLnTx/>
                <a:uFillTx/>
                <a:latin typeface="Calibri Light" panose="020F0302020204030204" pitchFamily="34" charset="0"/>
                <a:cs typeface="Calibri Light" panose="020F0302020204030204" pitchFamily="34" charset="0"/>
                <a:sym typeface="Helvetica"/>
              </a:rPr>
              <a:t>Maak een set van nieuwe Pokémon met nieuwe krachten!</a:t>
            </a:r>
          </a:p>
          <a:p>
            <a:pPr marL="457200" marR="0" lvl="0" indent="-457200" algn="l" defTabSz="548626" rtl="0" eaLnBrk="1" fontAlgn="auto" latinLnBrk="0" hangingPunct="1">
              <a:lnSpc>
                <a:spcPct val="100000"/>
              </a:lnSpc>
              <a:spcBef>
                <a:spcPct val="0"/>
              </a:spcBef>
              <a:spcAft>
                <a:spcPts val="0"/>
              </a:spcAft>
              <a:buClr>
                <a:srgbClr val="FAF121"/>
              </a:buClr>
              <a:buSzTx/>
              <a:buFont typeface="Wingdings" panose="05000000000000000000" pitchFamily="2" charset="2"/>
              <a:buChar char="§"/>
              <a:tabLst/>
              <a:defRPr/>
            </a:pPr>
            <a:r>
              <a:rPr kumimoji="0" lang="nl-BE" sz="3200" b="0" u="none" strike="noStrike" kern="1200" cap="none" spc="0" normalizeH="0" baseline="0" noProof="0">
                <a:ln>
                  <a:noFill/>
                </a:ln>
                <a:solidFill>
                  <a:srgbClr val="530084"/>
                </a:solidFill>
                <a:effectLst/>
                <a:uLnTx/>
                <a:uFillTx/>
                <a:latin typeface="Calibri Light" panose="020F0302020204030204" pitchFamily="34" charset="0"/>
                <a:cs typeface="Calibri Light" panose="020F0302020204030204" pitchFamily="34" charset="0"/>
                <a:sym typeface="Helvetica"/>
              </a:rPr>
              <a:t>Maak een lied over pizza en ... Pokémon!</a:t>
            </a:r>
          </a:p>
          <a:p>
            <a:pPr marL="457200" marR="0" lvl="0" indent="-457200" algn="l" defTabSz="548626" rtl="0" eaLnBrk="1" fontAlgn="auto" latinLnBrk="0" hangingPunct="1">
              <a:lnSpc>
                <a:spcPct val="100000"/>
              </a:lnSpc>
              <a:spcBef>
                <a:spcPct val="0"/>
              </a:spcBef>
              <a:spcAft>
                <a:spcPts val="0"/>
              </a:spcAft>
              <a:buClr>
                <a:srgbClr val="FAF121"/>
              </a:buClr>
              <a:buSzTx/>
              <a:buFont typeface="Wingdings" panose="05000000000000000000" pitchFamily="2" charset="2"/>
              <a:buChar char="§"/>
              <a:tabLst/>
              <a:defRPr/>
            </a:pPr>
            <a:r>
              <a:rPr kumimoji="0" lang="nl-BE" sz="3200" b="0" u="none" strike="noStrike" kern="1200" cap="none" spc="0" normalizeH="0" baseline="0" noProof="0">
                <a:ln>
                  <a:noFill/>
                </a:ln>
                <a:solidFill>
                  <a:srgbClr val="530084"/>
                </a:solidFill>
                <a:effectLst/>
                <a:uLnTx/>
                <a:uFillTx/>
                <a:latin typeface="Calibri Light" panose="020F0302020204030204" pitchFamily="34" charset="0"/>
                <a:cs typeface="Calibri Light" panose="020F0302020204030204" pitchFamily="34" charset="0"/>
                <a:sym typeface="Helvetica"/>
              </a:rPr>
              <a:t>...</a:t>
            </a:r>
          </a:p>
          <a:p>
            <a:pPr marL="0" marR="0" lvl="0" indent="0" algn="ctr" defTabSz="548626" rtl="0" eaLnBrk="1" fontAlgn="auto" latinLnBrk="0" hangingPunct="1">
              <a:lnSpc>
                <a:spcPct val="100000"/>
              </a:lnSpc>
              <a:spcBef>
                <a:spcPct val="0"/>
              </a:spcBef>
              <a:spcAft>
                <a:spcPts val="0"/>
              </a:spcAft>
              <a:buClrTx/>
              <a:buSzTx/>
              <a:buFontTx/>
              <a:buNone/>
              <a:tabLst/>
              <a:defRPr/>
            </a:pPr>
            <a:endPar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endParaRP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28118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Creëer een nieuw lied over een pizza!</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B9D232-4435-7AEE-C0FA-4621A0D6656D}"/>
              </a:ext>
            </a:extLst>
          </p:cNvPr>
          <p:cNvSpPr txBox="1"/>
          <p:nvPr/>
        </p:nvSpPr>
        <p:spPr>
          <a:xfrm>
            <a:off x="987818" y="1701985"/>
            <a:ext cx="9664607" cy="1237262"/>
          </a:xfrm>
          <a:prstGeom prst="rect">
            <a:avLst/>
          </a:prstGeom>
          <a:noFill/>
        </p:spPr>
        <p:txBody>
          <a:bodyPr wrap="square" rtlCol="0">
            <a:spAutoFit/>
          </a:bodyPr>
          <a:lstStyle/>
          <a:p>
            <a:pPr marL="228600" marR="0" lvl="0" indent="-228600" algn="l" defTabSz="914400" rtl="0" eaLnBrk="1" fontAlgn="auto" latinLnBrk="0" hangingPunct="1">
              <a:lnSpc>
                <a:spcPct val="200000"/>
              </a:lnSpc>
              <a:spcBef>
                <a:spcPts val="0"/>
              </a:spcBef>
              <a:spcAft>
                <a:spcPts val="0"/>
              </a:spcAft>
              <a:buClrTx/>
              <a:buSzTx/>
              <a:buFontTx/>
              <a:buAutoNum type="arabicPeriod"/>
              <a:tabLst/>
              <a:defRPr/>
            </a:pPr>
            <a:r>
              <a:rPr kumimoji="0" lang="nl-BE" sz="2000" b="1"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 Ga per groep samenzitten</a:t>
            </a:r>
          </a:p>
          <a:p>
            <a:pPr marL="228600" marR="0" lvl="0" indent="-228600" algn="l" defTabSz="914400" rtl="0" eaLnBrk="1" fontAlgn="auto" latinLnBrk="0" hangingPunct="1">
              <a:lnSpc>
                <a:spcPct val="200000"/>
              </a:lnSpc>
              <a:spcBef>
                <a:spcPts val="0"/>
              </a:spcBef>
              <a:spcAft>
                <a:spcPts val="0"/>
              </a:spcAft>
              <a:buClrTx/>
              <a:buSzTx/>
              <a:buFontTx/>
              <a:buAutoNum type="arabicPeriod"/>
              <a:tabLst/>
              <a:defRPr/>
            </a:pPr>
            <a:r>
              <a:rPr kumimoji="0" lang="nl-BE" sz="2000" b="1"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 Je krijgt 15 minuten de tijd om je songtekst uit te schrijven</a:t>
            </a:r>
          </a:p>
        </p:txBody>
      </p:sp>
      <p:sp>
        <p:nvSpPr>
          <p:cNvPr id="7" name="Rectangle 6">
            <a:extLst>
              <a:ext uri="{FF2B5EF4-FFF2-40B4-BE49-F238E27FC236}">
                <a16:creationId xmlns:a16="http://schemas.microsoft.com/office/drawing/2014/main" id="{00B7D973-8742-EFB7-5969-B31FA15EFB25}"/>
              </a:ext>
            </a:extLst>
          </p:cNvPr>
          <p:cNvSpPr/>
          <p:nvPr/>
        </p:nvSpPr>
        <p:spPr>
          <a:xfrm>
            <a:off x="6779741" y="3311611"/>
            <a:ext cx="4522573" cy="2660821"/>
          </a:xfrm>
          <a:prstGeom prst="rect">
            <a:avLst/>
          </a:prstGeom>
          <a:solidFill>
            <a:srgbClr val="6FBF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pic>
        <p:nvPicPr>
          <p:cNvPr id="6" name="Online Media 5" title="15 Minute Timer">
            <a:hlinkClick r:id="" action="ppaction://media"/>
            <a:extLst>
              <a:ext uri="{FF2B5EF4-FFF2-40B4-BE49-F238E27FC236}">
                <a16:creationId xmlns:a16="http://schemas.microsoft.com/office/drawing/2014/main" id="{CAF9E821-9EC6-3DF2-E617-D551B7DB7A9C}"/>
              </a:ext>
            </a:extLst>
          </p:cNvPr>
          <p:cNvPicPr>
            <a:picLocks noRot="1" noChangeAspect="1"/>
          </p:cNvPicPr>
          <p:nvPr>
            <a:videoFile r:link="rId1"/>
          </p:nvPr>
        </p:nvPicPr>
        <p:blipFill>
          <a:blip r:embed="rId4"/>
          <a:stretch>
            <a:fillRect/>
          </a:stretch>
        </p:blipFill>
        <p:spPr>
          <a:xfrm>
            <a:off x="6919605" y="3429000"/>
            <a:ext cx="4284577" cy="2420786"/>
          </a:xfrm>
          <a:prstGeom prst="rect">
            <a:avLst/>
          </a:prstGeom>
        </p:spPr>
      </p:pic>
      <p:pic>
        <p:nvPicPr>
          <p:cNvPr id="3" name="Picture 2" descr="A picture containing graphics, font, symbol, graphic design&#10;&#10;Description automatically generated">
            <a:extLst>
              <a:ext uri="{FF2B5EF4-FFF2-40B4-BE49-F238E27FC236}">
                <a16:creationId xmlns:a16="http://schemas.microsoft.com/office/drawing/2014/main" id="{397D0323-753D-B216-3128-E73FE477D2B7}"/>
              </a:ext>
            </a:extLst>
          </p:cNvPr>
          <p:cNvPicPr>
            <a:picLocks noChangeAspect="1"/>
          </p:cNvPicPr>
          <p:nvPr/>
        </p:nvPicPr>
        <p:blipFill>
          <a:blip r:embed="rId5"/>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3C0AEC66-C9BD-E896-801D-CAEAC504EC36}"/>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67256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1403497"/>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Wat zijn de beperkingen van ChatGPT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97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98C24A-5DC5-5471-3EF8-419E923F1EE0}"/>
              </a:ext>
            </a:extLst>
          </p:cNvPr>
          <p:cNvSpPr/>
          <p:nvPr/>
        </p:nvSpPr>
        <p:spPr>
          <a:xfrm>
            <a:off x="2445273" y="2433079"/>
            <a:ext cx="6764630" cy="3990774"/>
          </a:xfrm>
          <a:prstGeom prst="rect">
            <a:avLst/>
          </a:prstGeom>
          <a:solidFill>
            <a:srgbClr val="6FBF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srgbClr val="6FBFB5"/>
                </a:solidFill>
                <a:effectLst/>
                <a:uLnTx/>
                <a:uFillTx/>
                <a:latin typeface="Calibri" panose="020F0502020204030204" pitchFamily="34" charset="0"/>
                <a:cs typeface="Calibri" panose="020F0502020204030204" pitchFamily="34" charset="0"/>
              </a:rPr>
              <a:t>Beperkingen van </a:t>
            </a:r>
            <a:r>
              <a:rPr kumimoji="0" lang="nl-BE" sz="3600" b="1" i="0" u="none" strike="noStrike" kern="1200" cap="none" spc="0" normalizeH="0" baseline="0" noProof="0" dirty="0" err="1">
                <a:ln>
                  <a:noFill/>
                </a:ln>
                <a:solidFill>
                  <a:srgbClr val="6FBFB5"/>
                </a:solidFill>
                <a:effectLst/>
                <a:uLnTx/>
                <a:uFillTx/>
                <a:latin typeface="Calibri" panose="020F0502020204030204" pitchFamily="34" charset="0"/>
                <a:cs typeface="Calibri" panose="020F0502020204030204" pitchFamily="34" charset="0"/>
              </a:rPr>
              <a:t>ChatGPT</a:t>
            </a:r>
            <a:endParaRPr kumimoji="0" lang="en-GB" sz="3600" b="1" i="0" u="none" strike="noStrike" kern="1200" cap="none" spc="0" normalizeH="0" baseline="0" noProof="0" dirty="0">
              <a:ln>
                <a:noFill/>
              </a:ln>
              <a:solidFill>
                <a:srgbClr val="6FBFB5"/>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B9D232-4435-7AEE-C0FA-4621A0D6656D}"/>
              </a:ext>
            </a:extLst>
          </p:cNvPr>
          <p:cNvSpPr txBox="1"/>
          <p:nvPr/>
        </p:nvSpPr>
        <p:spPr>
          <a:xfrm>
            <a:off x="674780" y="1512515"/>
            <a:ext cx="9664607" cy="621709"/>
          </a:xfrm>
          <a:prstGeom prst="rect">
            <a:avLst/>
          </a:prstGeom>
          <a:noFill/>
        </p:spPr>
        <p:txBody>
          <a:bodyPr wrap="square" rtlCol="0">
            <a:spAutoFit/>
          </a:bodyPr>
          <a:lstStyle/>
          <a:p>
            <a:pPr marL="457200" marR="0" lvl="1" indent="0" algn="l" defTabSz="914400" rtl="0" eaLnBrk="1" fontAlgn="auto" latinLnBrk="0" hangingPunct="1">
              <a:lnSpc>
                <a:spcPct val="200000"/>
              </a:lnSpc>
              <a:spcBef>
                <a:spcPts val="0"/>
              </a:spcBef>
              <a:spcAft>
                <a:spcPts val="0"/>
              </a:spcAft>
              <a:buClrTx/>
              <a:buSzTx/>
              <a:buFontTx/>
              <a:buNone/>
              <a:tabLst/>
              <a:defRPr/>
            </a:pP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ChatGPT kan </a:t>
            </a:r>
            <a:r>
              <a:rPr kumimoji="0" lang="nl-BE" sz="2000" b="1"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onjuiste</a:t>
            </a: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 antwoorden geven</a:t>
            </a:r>
            <a:r>
              <a:rPr lang="nl-BE" sz="2000">
                <a:solidFill>
                  <a:srgbClr val="4A4A4A"/>
                </a:solidFill>
                <a:latin typeface="Calibri" panose="020F0502020204030204" pitchFamily="34" charset="0"/>
                <a:cs typeface="Calibri" panose="020F0502020204030204" pitchFamily="34" charset="0"/>
              </a:rPr>
              <a:t>:</a:t>
            </a:r>
            <a:endPar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76D0D2C-AAEB-F863-F1C6-6F53E4956B1B}"/>
              </a:ext>
            </a:extLst>
          </p:cNvPr>
          <p:cNvPicPr>
            <a:picLocks noChangeAspect="1"/>
          </p:cNvPicPr>
          <p:nvPr/>
        </p:nvPicPr>
        <p:blipFill>
          <a:blip r:embed="rId3"/>
          <a:stretch>
            <a:fillRect/>
          </a:stretch>
        </p:blipFill>
        <p:spPr>
          <a:xfrm>
            <a:off x="2610679" y="2578829"/>
            <a:ext cx="6450238" cy="3716153"/>
          </a:xfrm>
          <a:prstGeom prst="rect">
            <a:avLst/>
          </a:prstGeom>
        </p:spPr>
      </p:pic>
      <p:pic>
        <p:nvPicPr>
          <p:cNvPr id="9" name="Picture 4">
            <a:extLst>
              <a:ext uri="{FF2B5EF4-FFF2-40B4-BE49-F238E27FC236}">
                <a16:creationId xmlns:a16="http://schemas.microsoft.com/office/drawing/2014/main" id="{3344483C-6707-0DCF-2CDD-B487118128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33" b="-1"/>
          <a:stretch/>
        </p:blipFill>
        <p:spPr bwMode="auto">
          <a:xfrm>
            <a:off x="2640376" y="2632074"/>
            <a:ext cx="362643" cy="3746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graphics, font, symbol, graphic design&#10;&#10;Description automatically generated">
            <a:extLst>
              <a:ext uri="{FF2B5EF4-FFF2-40B4-BE49-F238E27FC236}">
                <a16:creationId xmlns:a16="http://schemas.microsoft.com/office/drawing/2014/main" id="{603FBC32-9DAE-989D-9B0C-D87F32106EF5}"/>
              </a:ext>
            </a:extLst>
          </p:cNvPr>
          <p:cNvPicPr>
            <a:picLocks noChangeAspect="1"/>
          </p:cNvPicPr>
          <p:nvPr/>
        </p:nvPicPr>
        <p:blipFill>
          <a:blip r:embed="rId5"/>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3BA10865-140E-C165-FD8A-911FC536F3D6}"/>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00266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srgbClr val="6FBFB5"/>
                </a:solidFill>
                <a:effectLst/>
                <a:uLnTx/>
                <a:uFillTx/>
                <a:latin typeface="Calibri" panose="020F0502020204030204" pitchFamily="34" charset="0"/>
                <a:cs typeface="Calibri" panose="020F0502020204030204" pitchFamily="34" charset="0"/>
              </a:rPr>
              <a:t>Beperkingen van </a:t>
            </a:r>
            <a:r>
              <a:rPr kumimoji="0" lang="nl-BE" sz="3600" b="1" i="0" u="none" strike="noStrike" kern="1200" cap="none" spc="0" normalizeH="0" baseline="0" noProof="0" dirty="0" err="1">
                <a:ln>
                  <a:noFill/>
                </a:ln>
                <a:solidFill>
                  <a:srgbClr val="6FBFB5"/>
                </a:solidFill>
                <a:effectLst/>
                <a:uLnTx/>
                <a:uFillTx/>
                <a:latin typeface="Calibri" panose="020F0502020204030204" pitchFamily="34" charset="0"/>
                <a:cs typeface="Calibri" panose="020F0502020204030204" pitchFamily="34" charset="0"/>
              </a:rPr>
              <a:t>ChatGPT</a:t>
            </a:r>
            <a:endParaRPr kumimoji="0" lang="en-GB" sz="3600" b="1" i="0" u="none" strike="noStrike" kern="1200" cap="none" spc="0" normalizeH="0" baseline="0" noProof="0" dirty="0">
              <a:ln>
                <a:noFill/>
              </a:ln>
              <a:solidFill>
                <a:srgbClr val="6FBFB5"/>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B9D232-4435-7AEE-C0FA-4621A0D6656D}"/>
              </a:ext>
            </a:extLst>
          </p:cNvPr>
          <p:cNvSpPr txBox="1"/>
          <p:nvPr/>
        </p:nvSpPr>
        <p:spPr>
          <a:xfrm>
            <a:off x="674780" y="1512515"/>
            <a:ext cx="9664607" cy="2660728"/>
          </a:xfrm>
          <a:prstGeom prst="rect">
            <a:avLst/>
          </a:prstGeom>
          <a:noFill/>
        </p:spPr>
        <p:txBody>
          <a:bodyPr wrap="square" rtlCol="0">
            <a:spAutoFit/>
          </a:bodyPr>
          <a:lstStyle/>
          <a:p>
            <a:pPr marL="457200" marR="0" lvl="1" indent="0" algn="l" defTabSz="914400" rtl="0" eaLnBrk="1" fontAlgn="auto" latinLnBrk="0" hangingPunct="1">
              <a:lnSpc>
                <a:spcPct val="200000"/>
              </a:lnSpc>
              <a:spcBef>
                <a:spcPts val="0"/>
              </a:spcBef>
              <a:spcAft>
                <a:spcPts val="0"/>
              </a:spcAft>
              <a:buClrTx/>
              <a:buSzTx/>
              <a:buFontTx/>
              <a:buNone/>
              <a:tabLst/>
              <a:defRPr/>
            </a:pP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ChatGPT heeft niet de creativiteit die een mens wel bezit.</a:t>
            </a:r>
          </a:p>
          <a:p>
            <a:pPr marL="457200" marR="0" lvl="1" indent="0" algn="l" defTabSz="914400" rtl="0" eaLnBrk="1" fontAlgn="auto" latinLnBrk="0" hangingPunct="1">
              <a:lnSpc>
                <a:spcPct val="200000"/>
              </a:lnSpc>
              <a:spcBef>
                <a:spcPts val="0"/>
              </a:spcBef>
              <a:spcAft>
                <a:spcPts val="0"/>
              </a:spcAft>
              <a:buClrTx/>
              <a:buSzTx/>
              <a:buFontTx/>
              <a:buNone/>
              <a:tabLst/>
              <a:defRPr/>
            </a:pPr>
            <a:endPar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Terwijl ChatGPT tekst kan genereren op basis van patronen en structuren die het geleerd heeft o.b.v. trainingsdata, is het niet in staat om originele ideeën te creëren of op een creatieve manier probleemoplossend te denken, zoals mensen dat kunnen.</a:t>
            </a:r>
          </a:p>
        </p:txBody>
      </p:sp>
      <p:pic>
        <p:nvPicPr>
          <p:cNvPr id="3" name="Picture 2" descr="A picture containing graphics, font, symbol, graphic design&#10;&#10;Description automatically generated">
            <a:extLst>
              <a:ext uri="{FF2B5EF4-FFF2-40B4-BE49-F238E27FC236}">
                <a16:creationId xmlns:a16="http://schemas.microsoft.com/office/drawing/2014/main" id="{3FDBA913-D2CB-C086-4E77-73765B46B2D0}"/>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0D8858DE-ADF1-A255-14FA-3FE79D770A38}"/>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71687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E08A90-A3D5-950A-68DB-7CAB93FC48FF}"/>
              </a:ext>
            </a:extLst>
          </p:cNvPr>
          <p:cNvSpPr/>
          <p:nvPr/>
        </p:nvSpPr>
        <p:spPr>
          <a:xfrm>
            <a:off x="2067697" y="2297640"/>
            <a:ext cx="8056606" cy="4011127"/>
          </a:xfrm>
          <a:prstGeom prst="rect">
            <a:avLst/>
          </a:prstGeom>
          <a:solidFill>
            <a:srgbClr val="6FBF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srgbClr val="6FBFB5"/>
                </a:solidFill>
                <a:effectLst/>
                <a:uLnTx/>
                <a:uFillTx/>
                <a:latin typeface="Calibri" panose="020F0502020204030204" pitchFamily="34" charset="0"/>
                <a:cs typeface="Calibri" panose="020F0502020204030204" pitchFamily="34" charset="0"/>
              </a:rPr>
              <a:t>Beperkingen van </a:t>
            </a:r>
            <a:r>
              <a:rPr kumimoji="0" lang="nl-BE" sz="3600" b="1" i="0" u="none" strike="noStrike" kern="1200" cap="none" spc="0" normalizeH="0" baseline="0" noProof="0" dirty="0" err="1">
                <a:ln>
                  <a:noFill/>
                </a:ln>
                <a:solidFill>
                  <a:srgbClr val="6FBFB5"/>
                </a:solidFill>
                <a:effectLst/>
                <a:uLnTx/>
                <a:uFillTx/>
                <a:latin typeface="Calibri" panose="020F0502020204030204" pitchFamily="34" charset="0"/>
                <a:cs typeface="Calibri" panose="020F0502020204030204" pitchFamily="34" charset="0"/>
              </a:rPr>
              <a:t>ChatGPT</a:t>
            </a:r>
            <a:endParaRPr kumimoji="0" lang="en-GB" sz="3600" b="1" i="0" u="none" strike="noStrike" kern="1200" cap="none" spc="0" normalizeH="0" baseline="0" noProof="0" dirty="0">
              <a:ln>
                <a:noFill/>
              </a:ln>
              <a:solidFill>
                <a:srgbClr val="6FBFB5"/>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B9D232-4435-7AEE-C0FA-4621A0D6656D}"/>
              </a:ext>
            </a:extLst>
          </p:cNvPr>
          <p:cNvSpPr txBox="1"/>
          <p:nvPr/>
        </p:nvSpPr>
        <p:spPr>
          <a:xfrm>
            <a:off x="674780" y="1512515"/>
            <a:ext cx="9664607" cy="621709"/>
          </a:xfrm>
          <a:prstGeom prst="rect">
            <a:avLst/>
          </a:prstGeom>
          <a:noFill/>
        </p:spPr>
        <p:txBody>
          <a:bodyPr wrap="square" rtlCol="0">
            <a:spAutoFit/>
          </a:bodyPr>
          <a:lstStyle/>
          <a:p>
            <a:pPr marL="457200" marR="0" lvl="1" indent="0" algn="l" defTabSz="914400" rtl="0" eaLnBrk="1" fontAlgn="auto" latinLnBrk="0" hangingPunct="1">
              <a:lnSpc>
                <a:spcPct val="200000"/>
              </a:lnSpc>
              <a:spcBef>
                <a:spcPts val="0"/>
              </a:spcBef>
              <a:spcAft>
                <a:spcPts val="0"/>
              </a:spcAft>
              <a:buClrTx/>
              <a:buSzTx/>
              <a:buFontTx/>
              <a:buNone/>
              <a:tabLst/>
              <a:defRPr/>
            </a:pP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ChatGPT kent geen recente gebeurtenissen:</a:t>
            </a:r>
          </a:p>
        </p:txBody>
      </p:sp>
      <p:pic>
        <p:nvPicPr>
          <p:cNvPr id="4" name="Picture 3">
            <a:extLst>
              <a:ext uri="{FF2B5EF4-FFF2-40B4-BE49-F238E27FC236}">
                <a16:creationId xmlns:a16="http://schemas.microsoft.com/office/drawing/2014/main" id="{324695BF-1E2B-1B9F-B231-46B5B9417A53}"/>
              </a:ext>
            </a:extLst>
          </p:cNvPr>
          <p:cNvPicPr>
            <a:picLocks noChangeAspect="1"/>
          </p:cNvPicPr>
          <p:nvPr/>
        </p:nvPicPr>
        <p:blipFill>
          <a:blip r:embed="rId3"/>
          <a:stretch>
            <a:fillRect/>
          </a:stretch>
        </p:blipFill>
        <p:spPr>
          <a:xfrm>
            <a:off x="2181225" y="2423782"/>
            <a:ext cx="7829550" cy="3771900"/>
          </a:xfrm>
          <a:prstGeom prst="rect">
            <a:avLst/>
          </a:prstGeom>
        </p:spPr>
      </p:pic>
      <p:pic>
        <p:nvPicPr>
          <p:cNvPr id="3" name="Picture 2" descr="A picture containing graphics, font, symbol, graphic design&#10;&#10;Description automatically generated">
            <a:extLst>
              <a:ext uri="{FF2B5EF4-FFF2-40B4-BE49-F238E27FC236}">
                <a16:creationId xmlns:a16="http://schemas.microsoft.com/office/drawing/2014/main" id="{78791EBA-33BF-E20A-F609-913ECAEFC7E5}"/>
              </a:ext>
            </a:extLst>
          </p:cNvPr>
          <p:cNvPicPr>
            <a:picLocks noChangeAspect="1"/>
          </p:cNvPicPr>
          <p:nvPr/>
        </p:nvPicPr>
        <p:blipFill>
          <a:blip r:embed="rId4"/>
          <a:stretch>
            <a:fillRect/>
          </a:stretch>
        </p:blipFill>
        <p:spPr>
          <a:xfrm>
            <a:off x="0" y="6290671"/>
            <a:ext cx="736866" cy="534754"/>
          </a:xfrm>
          <a:prstGeom prst="rect">
            <a:avLst/>
          </a:prstGeom>
        </p:spPr>
      </p:pic>
      <p:pic>
        <p:nvPicPr>
          <p:cNvPr id="7" name="Picture 4">
            <a:extLst>
              <a:ext uri="{FF2B5EF4-FFF2-40B4-BE49-F238E27FC236}">
                <a16:creationId xmlns:a16="http://schemas.microsoft.com/office/drawing/2014/main" id="{01B24117-23F8-B808-D2F7-634BD725A4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433" b="-1"/>
          <a:stretch/>
        </p:blipFill>
        <p:spPr bwMode="auto">
          <a:xfrm>
            <a:off x="2260601" y="2516305"/>
            <a:ext cx="423046" cy="437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15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10312B-872E-E025-559F-22B8D7680DAE}"/>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dirty="0">
                <a:ln>
                  <a:noFill/>
                </a:ln>
                <a:solidFill>
                  <a:srgbClr val="6FBFB5"/>
                </a:solidFill>
                <a:effectLst/>
                <a:uLnTx/>
                <a:uFillTx/>
                <a:latin typeface="Calibri" panose="020F0502020204030204" pitchFamily="34" charset="0"/>
                <a:cs typeface="Calibri" panose="020F0502020204030204" pitchFamily="34" charset="0"/>
              </a:rPr>
              <a:t>Beperkingen van </a:t>
            </a:r>
            <a:r>
              <a:rPr kumimoji="0" lang="nl-BE" sz="3600" b="1" i="0" u="none" strike="noStrike" kern="1200" cap="none" spc="0" normalizeH="0" baseline="0" noProof="0" dirty="0" err="1">
                <a:ln>
                  <a:noFill/>
                </a:ln>
                <a:solidFill>
                  <a:srgbClr val="6FBFB5"/>
                </a:solidFill>
                <a:effectLst/>
                <a:uLnTx/>
                <a:uFillTx/>
                <a:latin typeface="Calibri" panose="020F0502020204030204" pitchFamily="34" charset="0"/>
                <a:cs typeface="Calibri" panose="020F0502020204030204" pitchFamily="34" charset="0"/>
              </a:rPr>
              <a:t>ChatGPT</a:t>
            </a:r>
            <a:endParaRPr kumimoji="0" lang="en-GB" sz="3600" b="1" i="0" u="none" strike="noStrike" kern="1200" cap="none" spc="0" normalizeH="0" baseline="0" noProof="0" dirty="0">
              <a:ln>
                <a:noFill/>
              </a:ln>
              <a:solidFill>
                <a:srgbClr val="6FBFB5"/>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B9D232-4435-7AEE-C0FA-4621A0D6656D}"/>
              </a:ext>
            </a:extLst>
          </p:cNvPr>
          <p:cNvSpPr txBox="1"/>
          <p:nvPr/>
        </p:nvSpPr>
        <p:spPr>
          <a:xfrm>
            <a:off x="547304" y="1554150"/>
            <a:ext cx="10545635" cy="1429622"/>
          </a:xfrm>
          <a:prstGeom prst="rect">
            <a:avLst/>
          </a:prstGeom>
          <a:noFill/>
        </p:spPr>
        <p:txBody>
          <a:bodyPr wrap="square" rtlCol="0">
            <a:spAutoFit/>
          </a:bodyPr>
          <a:lstStyle/>
          <a:p>
            <a:pPr lvl="1">
              <a:lnSpc>
                <a:spcPct val="150000"/>
              </a:lnSpc>
              <a:defRPr/>
            </a:pP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Sommige antwoorden van </a:t>
            </a:r>
            <a:r>
              <a:rPr kumimoji="0" lang="nl-BE" sz="2000" b="0" i="0" u="none" strike="noStrike" kern="1200" cap="none" spc="0" normalizeH="0" baseline="0" noProof="0" err="1">
                <a:ln>
                  <a:noFill/>
                </a:ln>
                <a:solidFill>
                  <a:srgbClr val="4A4A4A"/>
                </a:solidFill>
                <a:effectLst/>
                <a:uLnTx/>
                <a:uFillTx/>
                <a:latin typeface="Calibri" panose="020F0502020204030204" pitchFamily="34" charset="0"/>
                <a:cs typeface="Calibri" panose="020F0502020204030204" pitchFamily="34" charset="0"/>
              </a:rPr>
              <a:t>ChatGPT</a:t>
            </a: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 kunnen een bias hebben door de dataset waarop het getraind is of door de mensen die de originele algoritmen hebben geschreven en feedback </a:t>
            </a:r>
            <a:r>
              <a:rPr lang="nl-BE" sz="2000">
                <a:solidFill>
                  <a:srgbClr val="4A4A4A"/>
                </a:solidFill>
                <a:latin typeface="Calibri" panose="020F0502020204030204" pitchFamily="34" charset="0"/>
                <a:cs typeface="Calibri" panose="020F0502020204030204" pitchFamily="34" charset="0"/>
              </a:rPr>
              <a:t>gegeven hebben. </a:t>
            </a:r>
            <a:endPar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2FDC6F24-A409-63FE-29F2-243D5A84C611}"/>
              </a:ext>
            </a:extLst>
          </p:cNvPr>
          <p:cNvSpPr/>
          <p:nvPr/>
        </p:nvSpPr>
        <p:spPr>
          <a:xfrm>
            <a:off x="6005384" y="2507416"/>
            <a:ext cx="5552303" cy="3873874"/>
          </a:xfrm>
          <a:prstGeom prst="rect">
            <a:avLst/>
          </a:prstGeom>
          <a:solidFill>
            <a:srgbClr val="6FBF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pic>
        <p:nvPicPr>
          <p:cNvPr id="4" name="Picture 3">
            <a:extLst>
              <a:ext uri="{FF2B5EF4-FFF2-40B4-BE49-F238E27FC236}">
                <a16:creationId xmlns:a16="http://schemas.microsoft.com/office/drawing/2014/main" id="{3EF53B9F-D0F7-E427-68DD-5D46427F8890}"/>
              </a:ext>
            </a:extLst>
          </p:cNvPr>
          <p:cNvPicPr>
            <a:picLocks noChangeAspect="1"/>
          </p:cNvPicPr>
          <p:nvPr/>
        </p:nvPicPr>
        <p:blipFill>
          <a:blip r:embed="rId3"/>
          <a:stretch>
            <a:fillRect/>
          </a:stretch>
        </p:blipFill>
        <p:spPr>
          <a:xfrm>
            <a:off x="6120714" y="2578072"/>
            <a:ext cx="5329881" cy="3723079"/>
          </a:xfrm>
          <a:prstGeom prst="rect">
            <a:avLst/>
          </a:prstGeom>
        </p:spPr>
      </p:pic>
      <p:sp>
        <p:nvSpPr>
          <p:cNvPr id="7" name="TextBox 6">
            <a:extLst>
              <a:ext uri="{FF2B5EF4-FFF2-40B4-BE49-F238E27FC236}">
                <a16:creationId xmlns:a16="http://schemas.microsoft.com/office/drawing/2014/main" id="{0DD82F94-65E9-EC47-3C28-B7BD6FD20099}"/>
              </a:ext>
            </a:extLst>
          </p:cNvPr>
          <p:cNvSpPr txBox="1"/>
          <p:nvPr/>
        </p:nvSpPr>
        <p:spPr>
          <a:xfrm>
            <a:off x="1026744" y="3785623"/>
            <a:ext cx="4688762" cy="235295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Als er bijvoorbeeld wordt gevraagd naar vooraanstaande wetenschappers in de geschiedenis, bevat het antwoord uitsluitend wetenschappers uit Europa of Noord-Amerika, en voornamelijk mannen.</a:t>
            </a:r>
            <a:endParaRPr kumimoji="0" lang="en-GB"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endParaRPr>
          </a:p>
        </p:txBody>
      </p:sp>
      <p:pic>
        <p:nvPicPr>
          <p:cNvPr id="3" name="Picture 2" descr="A picture containing graphics, font, symbol, graphic design&#10;&#10;Description automatically generated">
            <a:extLst>
              <a:ext uri="{FF2B5EF4-FFF2-40B4-BE49-F238E27FC236}">
                <a16:creationId xmlns:a16="http://schemas.microsoft.com/office/drawing/2014/main" id="{1802DE6A-D032-30A7-68D6-2E8AA75D7C0E}"/>
              </a:ext>
            </a:extLst>
          </p:cNvPr>
          <p:cNvPicPr>
            <a:picLocks noChangeAspect="1"/>
          </p:cNvPicPr>
          <p:nvPr/>
        </p:nvPicPr>
        <p:blipFill>
          <a:blip r:embed="rId4"/>
          <a:stretch>
            <a:fillRect/>
          </a:stretch>
        </p:blipFill>
        <p:spPr>
          <a:xfrm>
            <a:off x="0" y="6290671"/>
            <a:ext cx="736866" cy="534754"/>
          </a:xfrm>
          <a:prstGeom prst="rect">
            <a:avLst/>
          </a:prstGeom>
        </p:spPr>
      </p:pic>
    </p:spTree>
    <p:extLst>
      <p:ext uri="{BB962C8B-B14F-4D97-AF65-F5344CB8AC3E}">
        <p14:creationId xmlns:p14="http://schemas.microsoft.com/office/powerpoint/2010/main" val="83388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phone&#10;&#10;Description automatically generated">
            <a:extLst>
              <a:ext uri="{FF2B5EF4-FFF2-40B4-BE49-F238E27FC236}">
                <a16:creationId xmlns:a16="http://schemas.microsoft.com/office/drawing/2014/main" id="{BDB7CD4F-235B-8760-3DC1-FA237ADD8DDB}"/>
              </a:ext>
            </a:extLst>
          </p:cNvPr>
          <p:cNvPicPr>
            <a:picLocks noChangeAspect="1"/>
          </p:cNvPicPr>
          <p:nvPr/>
        </p:nvPicPr>
        <p:blipFill rotWithShape="1">
          <a:blip r:embed="rId3">
            <a:extLst>
              <a:ext uri="{28A0092B-C50C-407E-A947-70E740481C1C}">
                <a14:useLocalDpi xmlns:a14="http://schemas.microsoft.com/office/drawing/2010/main" val="0"/>
              </a:ext>
            </a:extLst>
          </a:blip>
          <a:srcRect l="23353" t="68631" r="18381" b="3284"/>
          <a:stretch/>
        </p:blipFill>
        <p:spPr>
          <a:xfrm>
            <a:off x="-50044" y="0"/>
            <a:ext cx="12242044" cy="8346415"/>
          </a:xfrm>
          <a:prstGeom prst="rect">
            <a:avLst/>
          </a:prstGeom>
        </p:spPr>
      </p:pic>
      <p:sp>
        <p:nvSpPr>
          <p:cNvPr id="7" name="TextBox 6">
            <a:extLst>
              <a:ext uri="{FF2B5EF4-FFF2-40B4-BE49-F238E27FC236}">
                <a16:creationId xmlns:a16="http://schemas.microsoft.com/office/drawing/2014/main" id="{F5AC347B-F522-C34C-81B4-215FA44C50E1}"/>
              </a:ext>
            </a:extLst>
          </p:cNvPr>
          <p:cNvSpPr txBox="1"/>
          <p:nvPr/>
        </p:nvSpPr>
        <p:spPr>
          <a:xfrm>
            <a:off x="1475053" y="2228671"/>
            <a:ext cx="9306678" cy="2308324"/>
          </a:xfrm>
          <a:prstGeom prst="rect">
            <a:avLst/>
          </a:prstGeom>
          <a:solidFill>
            <a:srgbClr val="6FBFB5"/>
          </a:solidFill>
          <a:effectLst>
            <a:outerShdw blurRad="50800" dist="38100" dir="16200000" rotWithShape="0">
              <a:prstClr val="black">
                <a:alpha val="40000"/>
              </a:prstClr>
            </a:outerShdw>
          </a:effectLst>
        </p:spPr>
        <p:txBody>
          <a:bodyPr wrap="square" rtlCol="0">
            <a:spAutoFit/>
          </a:bodyPr>
          <a:lstStyle/>
          <a:p>
            <a:pPr algn="ctr"/>
            <a:r>
              <a:rPr lang="nl-BE" sz="7200">
                <a:solidFill>
                  <a:schemeClr val="bg1"/>
                </a:solidFill>
              </a:rPr>
              <a:t>ChatGPT</a:t>
            </a:r>
          </a:p>
          <a:p>
            <a:pPr algn="ctr"/>
            <a:r>
              <a:rPr lang="nl-BE" sz="7200">
                <a:solidFill>
                  <a:schemeClr val="bg1"/>
                </a:solidFill>
              </a:rPr>
              <a:t>Goed of slecht ?</a:t>
            </a:r>
            <a:endParaRPr lang="en-GB" sz="7200">
              <a:solidFill>
                <a:schemeClr val="bg1"/>
              </a:solidFill>
            </a:endParaRPr>
          </a:p>
        </p:txBody>
      </p:sp>
    </p:spTree>
    <p:extLst>
      <p:ext uri="{BB962C8B-B14F-4D97-AF65-F5344CB8AC3E}">
        <p14:creationId xmlns:p14="http://schemas.microsoft.com/office/powerpoint/2010/main" val="322062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r>
              <a:rPr lang="nl-BE" sz="3600" b="1">
                <a:solidFill>
                  <a:srgbClr val="6FBFB5"/>
                </a:solidFill>
              </a:rPr>
              <a:t>Vervolg ...</a:t>
            </a:r>
            <a:endParaRPr lang="en-GB" sz="3600" b="1" err="1">
              <a:solidFill>
                <a:srgbClr val="6FBFB5"/>
              </a:solidFill>
            </a:endParaRPr>
          </a:p>
        </p:txBody>
      </p:sp>
      <p:sp>
        <p:nvSpPr>
          <p:cNvPr id="6" name="TextBox 5">
            <a:extLst>
              <a:ext uri="{FF2B5EF4-FFF2-40B4-BE49-F238E27FC236}">
                <a16:creationId xmlns:a16="http://schemas.microsoft.com/office/drawing/2014/main" id="{FE76B307-82A6-C80B-C2EB-0307FF72AC9A}"/>
              </a:ext>
            </a:extLst>
          </p:cNvPr>
          <p:cNvSpPr txBox="1"/>
          <p:nvPr/>
        </p:nvSpPr>
        <p:spPr>
          <a:xfrm>
            <a:off x="987818" y="1701985"/>
            <a:ext cx="9664607" cy="3690177"/>
          </a:xfrm>
          <a:prstGeom prst="rect">
            <a:avLst/>
          </a:prstGeom>
          <a:noFill/>
        </p:spPr>
        <p:txBody>
          <a:bodyPr wrap="square" rtlCol="0">
            <a:spAutoFit/>
          </a:bodyPr>
          <a:lstStyle/>
          <a:p>
            <a:pPr marL="228600" indent="-228600">
              <a:lnSpc>
                <a:spcPct val="200000"/>
              </a:lnSpc>
              <a:buAutoNum type="arabicPeriod"/>
            </a:pPr>
            <a:r>
              <a:rPr lang="nl-BE" sz="2000"/>
              <a:t>Je krijgt het blad van een medeleerling</a:t>
            </a:r>
          </a:p>
          <a:p>
            <a:pPr marL="228600" indent="-228600">
              <a:lnSpc>
                <a:spcPct val="200000"/>
              </a:lnSpc>
              <a:buAutoNum type="arabicPeriod"/>
            </a:pPr>
            <a:r>
              <a:rPr lang="nl-BE" sz="2000"/>
              <a:t>Lees aandachtig de vier bovenstaande zinnen</a:t>
            </a:r>
          </a:p>
          <a:p>
            <a:pPr marL="228600" indent="-228600">
              <a:lnSpc>
                <a:spcPct val="200000"/>
              </a:lnSpc>
              <a:buAutoNum type="arabicPeriod"/>
            </a:pPr>
            <a:r>
              <a:rPr lang="nl-BE" sz="2000"/>
              <a:t>Schrijf een laatste vijfde zin als </a:t>
            </a:r>
            <a:r>
              <a:rPr lang="nl-BE" sz="2000" u="sng"/>
              <a:t>afsluiter</a:t>
            </a:r>
            <a:r>
              <a:rPr lang="nl-BE" sz="2000"/>
              <a:t> van het verhaal</a:t>
            </a:r>
          </a:p>
          <a:p>
            <a:pPr marL="228600" indent="-228600">
              <a:lnSpc>
                <a:spcPct val="200000"/>
              </a:lnSpc>
              <a:buAutoNum type="arabicPeriod"/>
            </a:pPr>
            <a:endParaRPr lang="nl-BE" sz="2000" b="1"/>
          </a:p>
          <a:p>
            <a:pPr marL="228600" indent="-228600">
              <a:lnSpc>
                <a:spcPct val="200000"/>
              </a:lnSpc>
              <a:buAutoNum type="arabicPeriod"/>
            </a:pPr>
            <a:endParaRPr lang="nl-BE" sz="2000" b="1"/>
          </a:p>
          <a:p>
            <a:pPr marL="228600" indent="-228600">
              <a:lnSpc>
                <a:spcPct val="200000"/>
              </a:lnSpc>
              <a:buAutoNum type="arabicPeriod"/>
            </a:pPr>
            <a:r>
              <a:rPr lang="nl-BE" sz="2000" b="1"/>
              <a:t>Geef je blad terug aan de eigenaar</a:t>
            </a:r>
            <a:endParaRPr lang="en-GB" sz="2000" b="1"/>
          </a:p>
        </p:txBody>
      </p:sp>
      <p:pic>
        <p:nvPicPr>
          <p:cNvPr id="2" name="Picture 1" descr="A picture containing graphics, font, symbol, graphic design&#10;&#10;Description automatically generated">
            <a:extLst>
              <a:ext uri="{FF2B5EF4-FFF2-40B4-BE49-F238E27FC236}">
                <a16:creationId xmlns:a16="http://schemas.microsoft.com/office/drawing/2014/main" id="{8607EF6A-A0DE-5529-A199-A8C20CE77356}"/>
              </a:ext>
            </a:extLst>
          </p:cNvPr>
          <p:cNvPicPr>
            <a:picLocks noChangeAspect="1"/>
          </p:cNvPicPr>
          <p:nvPr/>
        </p:nvPicPr>
        <p:blipFill>
          <a:blip r:embed="rId2"/>
          <a:stretch>
            <a:fillRect/>
          </a:stretch>
        </p:blipFill>
        <p:spPr>
          <a:xfrm>
            <a:off x="0" y="6290671"/>
            <a:ext cx="736866" cy="534754"/>
          </a:xfrm>
          <a:prstGeom prst="rect">
            <a:avLst/>
          </a:prstGeom>
        </p:spPr>
      </p:pic>
      <p:sp>
        <p:nvSpPr>
          <p:cNvPr id="3" name="TextBox 2">
            <a:extLst>
              <a:ext uri="{FF2B5EF4-FFF2-40B4-BE49-F238E27FC236}">
                <a16:creationId xmlns:a16="http://schemas.microsoft.com/office/drawing/2014/main" id="{FD570BC9-A887-FE57-5B53-C8459E4F961C}"/>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7911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Hoi, ChatGPT ...</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B9D232-4435-7AEE-C0FA-4621A0D6656D}"/>
              </a:ext>
            </a:extLst>
          </p:cNvPr>
          <p:cNvSpPr txBox="1"/>
          <p:nvPr/>
        </p:nvSpPr>
        <p:spPr>
          <a:xfrm>
            <a:off x="674780" y="1512515"/>
            <a:ext cx="9664607" cy="1237262"/>
          </a:xfrm>
          <a:prstGeom prst="rect">
            <a:avLst/>
          </a:prstGeom>
          <a:noFill/>
        </p:spPr>
        <p:txBody>
          <a:bodyPr wrap="square" rtlCol="0">
            <a:spAutoFit/>
          </a:bodyPr>
          <a:lstStyle/>
          <a:p>
            <a:pPr marL="800100" marR="0" lvl="1" indent="-342900" algn="l" defTabSz="914400" rtl="0" eaLnBrk="1" fontAlgn="auto" latinLnBrk="0" hangingPunct="1">
              <a:lnSpc>
                <a:spcPct val="200000"/>
              </a:lnSpc>
              <a:spcBef>
                <a:spcPts val="0"/>
              </a:spcBef>
              <a:spcAft>
                <a:spcPts val="0"/>
              </a:spcAft>
              <a:buClrTx/>
              <a:buSzTx/>
              <a:buFontTx/>
              <a:buAutoNum type="arabicPeriod"/>
              <a:tabLst/>
              <a:defRPr/>
            </a:pP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Vertel een mop over een leerkracht die (naam) heet ...</a:t>
            </a:r>
          </a:p>
          <a:p>
            <a:pPr marL="800100" marR="0" lvl="1" indent="-342900" algn="l" defTabSz="914400" rtl="0" eaLnBrk="1" fontAlgn="auto" latinLnBrk="0" hangingPunct="1">
              <a:lnSpc>
                <a:spcPct val="200000"/>
              </a:lnSpc>
              <a:spcBef>
                <a:spcPts val="0"/>
              </a:spcBef>
              <a:spcAft>
                <a:spcPts val="0"/>
              </a:spcAft>
              <a:buClrTx/>
              <a:buSzTx/>
              <a:buFontTx/>
              <a:buAutoNum type="arabicPeriod"/>
              <a:tabLst/>
              <a:defRPr/>
            </a:pP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Vertel een mop over </a:t>
            </a:r>
            <a:r>
              <a:rPr kumimoji="0" lang="nl-BE" sz="2000" b="1"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mijn</a:t>
            </a:r>
            <a:r>
              <a:rPr kumimoji="0" lang="nl-BE"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rPr>
              <a:t> leerkracht die (naam) heet ...</a:t>
            </a:r>
          </a:p>
        </p:txBody>
      </p:sp>
      <p:pic>
        <p:nvPicPr>
          <p:cNvPr id="3" name="Picture 2" descr="A picture containing graphics, font, symbol, graphic design&#10;&#10;Description automatically generated">
            <a:extLst>
              <a:ext uri="{FF2B5EF4-FFF2-40B4-BE49-F238E27FC236}">
                <a16:creationId xmlns:a16="http://schemas.microsoft.com/office/drawing/2014/main" id="{7BC3680F-8FF3-7195-B864-EE0C46397612}"/>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E5225A61-55C0-D2DF-AF95-99CD77EC30C0}"/>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692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1461790"/>
            <a:ext cx="10199720" cy="4693350"/>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Op welke manier zou je ChatGPT kunnen gebruiken?</a:t>
            </a:r>
          </a:p>
          <a:p>
            <a:pPr marL="0" marR="0" lvl="0" indent="0" algn="ctr" defTabSz="548626" rtl="0" eaLnBrk="1" fontAlgn="auto" latinLnBrk="0" hangingPunct="1">
              <a:lnSpc>
                <a:spcPct val="100000"/>
              </a:lnSpc>
              <a:spcBef>
                <a:spcPct val="0"/>
              </a:spcBef>
              <a:spcAft>
                <a:spcPts val="0"/>
              </a:spcAft>
              <a:buClrTx/>
              <a:buSzTx/>
              <a:buFontTx/>
              <a:buNone/>
              <a:tabLst/>
              <a:defRPr/>
            </a:pPr>
            <a:endPar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endParaRPr>
          </a:p>
          <a:p>
            <a:pPr marL="457200" marR="0" lvl="0" indent="-457200" algn="l" defTabSz="548626" rtl="0" eaLnBrk="1" fontAlgn="auto" latinLnBrk="0" hangingPunct="1">
              <a:lnSpc>
                <a:spcPct val="100000"/>
              </a:lnSpc>
              <a:spcBef>
                <a:spcPct val="0"/>
              </a:spcBef>
              <a:spcAft>
                <a:spcPts val="0"/>
              </a:spcAft>
              <a:buClr>
                <a:srgbClr val="FAF121"/>
              </a:buClr>
              <a:buSzTx/>
              <a:buFont typeface="Wingdings" panose="05000000000000000000" pitchFamily="2" charset="2"/>
              <a:buChar char="§"/>
              <a:tabLst/>
              <a:defRPr/>
            </a:pPr>
            <a:r>
              <a:rPr lang="nl-BE" sz="3200" b="0">
                <a:solidFill>
                  <a:srgbClr val="530084"/>
                </a:solidFill>
                <a:latin typeface="Calibri Light" panose="020F0302020204030204" pitchFamily="34" charset="0"/>
                <a:cs typeface="Calibri Light" panose="020F0302020204030204" pitchFamily="34" charset="0"/>
                <a:sym typeface="Helvetica"/>
              </a:rPr>
              <a:t>Hoe kan ChatGPT jou helpen?</a:t>
            </a:r>
            <a:endParaRPr kumimoji="0" lang="nl-BE" sz="3200" b="0" u="none" strike="noStrike" kern="1200" cap="none" spc="0" normalizeH="0" baseline="0" noProof="0">
              <a:ln>
                <a:noFill/>
              </a:ln>
              <a:solidFill>
                <a:srgbClr val="530084"/>
              </a:solidFill>
              <a:effectLst/>
              <a:uLnTx/>
              <a:uFillTx/>
              <a:latin typeface="Calibri Light" panose="020F0302020204030204" pitchFamily="34" charset="0"/>
              <a:cs typeface="Calibri Light" panose="020F0302020204030204" pitchFamily="34" charset="0"/>
              <a:sym typeface="Helvetica"/>
            </a:endParaRPr>
          </a:p>
          <a:p>
            <a:pPr marL="457200" marR="0" lvl="0" indent="-457200" algn="l" defTabSz="548626" rtl="0" eaLnBrk="1" fontAlgn="auto" latinLnBrk="0" hangingPunct="1">
              <a:lnSpc>
                <a:spcPct val="100000"/>
              </a:lnSpc>
              <a:spcBef>
                <a:spcPct val="0"/>
              </a:spcBef>
              <a:spcAft>
                <a:spcPts val="0"/>
              </a:spcAft>
              <a:buClr>
                <a:srgbClr val="FAF121"/>
              </a:buClr>
              <a:buSzTx/>
              <a:buFont typeface="Wingdings" panose="05000000000000000000" pitchFamily="2" charset="2"/>
              <a:buChar char="§"/>
              <a:tabLst/>
              <a:defRPr/>
            </a:pPr>
            <a:r>
              <a:rPr lang="nl-BE" sz="3200" b="0">
                <a:solidFill>
                  <a:srgbClr val="530084"/>
                </a:solidFill>
                <a:latin typeface="Calibri Light" panose="020F0302020204030204" pitchFamily="34" charset="0"/>
                <a:cs typeface="Calibri Light" panose="020F0302020204030204" pitchFamily="34" charset="0"/>
                <a:sym typeface="Helvetica"/>
              </a:rPr>
              <a:t>Hoe kan ChatGPT anderen helpen in hun beroep?</a:t>
            </a:r>
            <a:endParaRPr kumimoji="0" lang="nl-BE" sz="3200" b="0" u="none" strike="noStrike" kern="1200" cap="none" spc="0" normalizeH="0" baseline="0" noProof="0">
              <a:ln>
                <a:noFill/>
              </a:ln>
              <a:solidFill>
                <a:srgbClr val="530084"/>
              </a:solidFill>
              <a:effectLst/>
              <a:uLnTx/>
              <a:uFillTx/>
              <a:latin typeface="Calibri Light" panose="020F0302020204030204" pitchFamily="34" charset="0"/>
              <a:cs typeface="Calibri Light" panose="020F0302020204030204" pitchFamily="34" charset="0"/>
              <a:sym typeface="Helvetica"/>
            </a:endParaRPr>
          </a:p>
          <a:p>
            <a:pPr marL="457200" marR="0" lvl="0" indent="-457200" algn="l" defTabSz="548626" rtl="0" eaLnBrk="1" fontAlgn="auto" latinLnBrk="0" hangingPunct="1">
              <a:lnSpc>
                <a:spcPct val="100000"/>
              </a:lnSpc>
              <a:spcBef>
                <a:spcPct val="0"/>
              </a:spcBef>
              <a:spcAft>
                <a:spcPts val="0"/>
              </a:spcAft>
              <a:buClr>
                <a:srgbClr val="FAF121"/>
              </a:buClr>
              <a:buSzTx/>
              <a:buFont typeface="Wingdings" panose="05000000000000000000" pitchFamily="2" charset="2"/>
              <a:buChar char="§"/>
              <a:tabLst/>
              <a:defRPr/>
            </a:pPr>
            <a:r>
              <a:rPr kumimoji="0" lang="nl-BE" sz="3200" b="0" u="none" strike="noStrike" kern="1200" cap="none" spc="0" normalizeH="0" baseline="0" noProof="0">
                <a:ln>
                  <a:noFill/>
                </a:ln>
                <a:solidFill>
                  <a:srgbClr val="530084"/>
                </a:solidFill>
                <a:effectLst/>
                <a:uLnTx/>
                <a:uFillTx/>
                <a:latin typeface="Calibri Light" panose="020F0302020204030204" pitchFamily="34" charset="0"/>
                <a:cs typeface="Calibri Light" panose="020F0302020204030204" pitchFamily="34" charset="0"/>
                <a:sym typeface="Helvetica"/>
              </a:rPr>
              <a:t>Zijn er mogelijke schadelijke gevolgen voor zowel jou als anderen?</a:t>
            </a:r>
          </a:p>
          <a:p>
            <a:pPr marL="0" marR="0" lvl="0" indent="0" algn="ctr" defTabSz="548626" rtl="0" eaLnBrk="1" fontAlgn="auto" latinLnBrk="0" hangingPunct="1">
              <a:lnSpc>
                <a:spcPct val="100000"/>
              </a:lnSpc>
              <a:spcBef>
                <a:spcPct val="0"/>
              </a:spcBef>
              <a:spcAft>
                <a:spcPts val="0"/>
              </a:spcAft>
              <a:buClrTx/>
              <a:buSzTx/>
              <a:buFontTx/>
              <a:buNone/>
              <a:tabLst/>
              <a:defRPr/>
            </a:pPr>
            <a:endPar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endParaRP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404881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Voordelen en risico’s van </a:t>
            </a:r>
            <a:r>
              <a:rPr kumimoji="0" lang="nl-BE" sz="3600" b="1" i="0" u="none" strike="noStrike" kern="1200" cap="none" spc="0" normalizeH="0" baseline="0" noProof="0" err="1">
                <a:ln>
                  <a:noFill/>
                </a:ln>
                <a:solidFill>
                  <a:srgbClr val="6FBFB5"/>
                </a:solidFill>
                <a:effectLst/>
                <a:uLnTx/>
                <a:uFillTx/>
                <a:latin typeface="Calibri" panose="020F0502020204030204" pitchFamily="34" charset="0"/>
                <a:cs typeface="Calibri" panose="020F0502020204030204" pitchFamily="34" charset="0"/>
              </a:rPr>
              <a:t>ChatGPT</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graphicFrame>
        <p:nvGraphicFramePr>
          <p:cNvPr id="3" name="Table 3">
            <a:extLst>
              <a:ext uri="{FF2B5EF4-FFF2-40B4-BE49-F238E27FC236}">
                <a16:creationId xmlns:a16="http://schemas.microsoft.com/office/drawing/2014/main" id="{6FFDBDF4-A507-95AD-AB64-F114E0FEB112}"/>
              </a:ext>
            </a:extLst>
          </p:cNvPr>
          <p:cNvGraphicFramePr>
            <a:graphicFrameLocks noGrp="1"/>
          </p:cNvGraphicFramePr>
          <p:nvPr>
            <p:extLst>
              <p:ext uri="{D42A27DB-BD31-4B8C-83A1-F6EECF244321}">
                <p14:modId xmlns:p14="http://schemas.microsoft.com/office/powerpoint/2010/main" val="4257875229"/>
              </p:ext>
            </p:extLst>
          </p:nvPr>
        </p:nvGraphicFramePr>
        <p:xfrm>
          <a:off x="716692" y="1650541"/>
          <a:ext cx="10676238" cy="4552072"/>
        </p:xfrm>
        <a:graphic>
          <a:graphicData uri="http://schemas.openxmlformats.org/drawingml/2006/table">
            <a:tbl>
              <a:tblPr firstRow="1" bandRow="1">
                <a:tableStyleId>{5C22544A-7EE6-4342-B048-85BDC9FD1C3A}</a:tableStyleId>
              </a:tblPr>
              <a:tblGrid>
                <a:gridCol w="5338119">
                  <a:extLst>
                    <a:ext uri="{9D8B030D-6E8A-4147-A177-3AD203B41FA5}">
                      <a16:colId xmlns:a16="http://schemas.microsoft.com/office/drawing/2014/main" val="3802597912"/>
                    </a:ext>
                  </a:extLst>
                </a:gridCol>
                <a:gridCol w="5338119">
                  <a:extLst>
                    <a:ext uri="{9D8B030D-6E8A-4147-A177-3AD203B41FA5}">
                      <a16:colId xmlns:a16="http://schemas.microsoft.com/office/drawing/2014/main" val="70425339"/>
                    </a:ext>
                  </a:extLst>
                </a:gridCol>
              </a:tblGrid>
              <a:tr h="775420">
                <a:tc>
                  <a:txBody>
                    <a:bodyPr/>
                    <a:lstStyle/>
                    <a:p>
                      <a:pPr algn="ctr"/>
                      <a:endParaRPr lang="nl-BE" sz="2000">
                        <a:latin typeface="Calibri" panose="020F0502020204030204" pitchFamily="34" charset="0"/>
                        <a:cs typeface="Calibri" panose="020F0502020204030204" pitchFamily="34" charset="0"/>
                      </a:endParaRPr>
                    </a:p>
                    <a:p>
                      <a:pPr algn="ctr"/>
                      <a:r>
                        <a:rPr lang="nl-BE" sz="2000">
                          <a:latin typeface="Calibri" panose="020F0502020204030204" pitchFamily="34" charset="0"/>
                          <a:cs typeface="Calibri" panose="020F0502020204030204" pitchFamily="34" charset="0"/>
                        </a:rPr>
                        <a:t>Voordelen</a:t>
                      </a:r>
                    </a:p>
                    <a:p>
                      <a:pPr algn="ctr"/>
                      <a:endParaRPr lang="en-GB" sz="2000">
                        <a:latin typeface="Calibri" panose="020F0502020204030204" pitchFamily="34" charset="0"/>
                        <a:cs typeface="Calibri" panose="020F0502020204030204" pitchFamily="34" charset="0"/>
                      </a:endParaRPr>
                    </a:p>
                  </a:txBody>
                  <a:tcPr/>
                </a:tc>
                <a:tc>
                  <a:txBody>
                    <a:bodyPr/>
                    <a:lstStyle/>
                    <a:p>
                      <a:pPr algn="ctr"/>
                      <a:endParaRPr lang="nl-BE" sz="2000">
                        <a:latin typeface="Calibri" panose="020F0502020204030204" pitchFamily="34" charset="0"/>
                        <a:cs typeface="Calibri" panose="020F0502020204030204" pitchFamily="34" charset="0"/>
                      </a:endParaRPr>
                    </a:p>
                    <a:p>
                      <a:pPr algn="ctr"/>
                      <a:r>
                        <a:rPr lang="nl-BE" sz="2000">
                          <a:latin typeface="Calibri" panose="020F0502020204030204" pitchFamily="34" charset="0"/>
                          <a:cs typeface="Calibri" panose="020F0502020204030204" pitchFamily="34" charset="0"/>
                        </a:rPr>
                        <a:t>Risico’s</a:t>
                      </a:r>
                      <a:endParaRPr lang="en-GB"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21922085"/>
                  </a:ext>
                </a:extLst>
              </a:tr>
              <a:tr h="882486">
                <a:tc>
                  <a:txBody>
                    <a:bodyPr/>
                    <a:lstStyle/>
                    <a:p>
                      <a:pPr algn="ctr">
                        <a:lnSpc>
                          <a:spcPct val="250000"/>
                        </a:lnSpc>
                      </a:pPr>
                      <a:r>
                        <a:rPr lang="nl-BE" sz="2000">
                          <a:latin typeface="Calibri" panose="020F0502020204030204" pitchFamily="34" charset="0"/>
                          <a:cs typeface="Calibri" panose="020F0502020204030204" pitchFamily="34" charset="0"/>
                        </a:rPr>
                        <a:t>?</a:t>
                      </a:r>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pPr algn="ctr">
                        <a:lnSpc>
                          <a:spcPct val="250000"/>
                        </a:lnSpc>
                      </a:pPr>
                      <a:r>
                        <a:rPr lang="nl-BE" sz="2000">
                          <a:latin typeface="Calibri" panose="020F0502020204030204" pitchFamily="34" charset="0"/>
                          <a:cs typeface="Calibri" panose="020F0502020204030204" pitchFamily="34" charset="0"/>
                        </a:rPr>
                        <a:t>?</a:t>
                      </a: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1984135713"/>
                  </a:ext>
                </a:extLst>
              </a:tr>
              <a:tr h="775420">
                <a:tc>
                  <a:txBody>
                    <a:bodyPr/>
                    <a:lstStyle/>
                    <a:p>
                      <a:pPr marL="0" marR="0" lvl="0" indent="0" algn="ctr" defTabSz="548626" rtl="0" eaLnBrk="1" fontAlgn="auto" latinLnBrk="0" hangingPunct="1">
                        <a:lnSpc>
                          <a:spcPct val="200000"/>
                        </a:lnSpc>
                        <a:spcBef>
                          <a:spcPts val="0"/>
                        </a:spcBef>
                        <a:spcAft>
                          <a:spcPts val="0"/>
                        </a:spcAft>
                        <a:buClrTx/>
                        <a:buSzTx/>
                        <a:buFontTx/>
                        <a:buNone/>
                        <a:tabLst/>
                        <a:defRPr/>
                      </a:pPr>
                      <a:r>
                        <a:rPr lang="nl-BE" sz="2000">
                          <a:latin typeface="Calibri" panose="020F0502020204030204" pitchFamily="34" charset="0"/>
                          <a:cs typeface="Calibri" panose="020F0502020204030204" pitchFamily="34" charset="0"/>
                        </a:rPr>
                        <a:t>?</a:t>
                      </a:r>
                      <a:endParaRPr lang="en-GB" sz="2000">
                        <a:latin typeface="Calibri" panose="020F0502020204030204" pitchFamily="34" charset="0"/>
                        <a:cs typeface="Calibri" panose="020F0502020204030204" pitchFamily="34" charset="0"/>
                      </a:endParaRPr>
                    </a:p>
                    <a:p>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pPr marL="0" marR="0" lvl="0" indent="0" algn="ctr" defTabSz="548626" rtl="0" eaLnBrk="1" fontAlgn="auto" latinLnBrk="0" hangingPunct="1">
                        <a:lnSpc>
                          <a:spcPct val="200000"/>
                        </a:lnSpc>
                        <a:spcBef>
                          <a:spcPts val="0"/>
                        </a:spcBef>
                        <a:spcAft>
                          <a:spcPts val="0"/>
                        </a:spcAft>
                        <a:buClrTx/>
                        <a:buSzTx/>
                        <a:buFontTx/>
                        <a:buNone/>
                        <a:tabLst/>
                        <a:defRPr/>
                      </a:pPr>
                      <a:r>
                        <a:rPr lang="nl-BE" sz="2000">
                          <a:latin typeface="Calibri" panose="020F0502020204030204" pitchFamily="34" charset="0"/>
                          <a:cs typeface="Calibri" panose="020F0502020204030204" pitchFamily="34" charset="0"/>
                        </a:rPr>
                        <a:t>?</a:t>
                      </a: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2834160212"/>
                  </a:ext>
                </a:extLst>
              </a:tr>
              <a:tr h="775420">
                <a:tc>
                  <a:txBody>
                    <a:bodyPr/>
                    <a:lstStyle/>
                    <a:p>
                      <a:pPr algn="ctr">
                        <a:lnSpc>
                          <a:spcPct val="250000"/>
                        </a:lnSpc>
                      </a:pPr>
                      <a:r>
                        <a:rPr lang="nl-BE" sz="2000">
                          <a:latin typeface="Calibri" panose="020F0502020204030204" pitchFamily="34" charset="0"/>
                          <a:cs typeface="Calibri" panose="020F0502020204030204" pitchFamily="34" charset="0"/>
                        </a:rPr>
                        <a:t>?</a:t>
                      </a:r>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pPr algn="ctr">
                        <a:lnSpc>
                          <a:spcPct val="250000"/>
                        </a:lnSpc>
                      </a:pPr>
                      <a:r>
                        <a:rPr lang="nl-BE" sz="2000">
                          <a:latin typeface="Calibri" panose="020F0502020204030204" pitchFamily="34" charset="0"/>
                          <a:cs typeface="Calibri" panose="020F0502020204030204" pitchFamily="34" charset="0"/>
                        </a:rPr>
                        <a:t>?</a:t>
                      </a: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3486511272"/>
                  </a:ext>
                </a:extLst>
              </a:tr>
              <a:tr h="882486">
                <a:tc>
                  <a:txBody>
                    <a:bodyPr/>
                    <a:lstStyle/>
                    <a:p>
                      <a:pPr marL="0" marR="0" lvl="0" indent="0" algn="ctr" defTabSz="548626" rtl="0" eaLnBrk="1" fontAlgn="auto" latinLnBrk="0" hangingPunct="1">
                        <a:lnSpc>
                          <a:spcPct val="200000"/>
                        </a:lnSpc>
                        <a:spcBef>
                          <a:spcPts val="0"/>
                        </a:spcBef>
                        <a:spcAft>
                          <a:spcPts val="0"/>
                        </a:spcAft>
                        <a:buClrTx/>
                        <a:buSzTx/>
                        <a:buFontTx/>
                        <a:buNone/>
                        <a:tabLst/>
                        <a:defRPr/>
                      </a:pPr>
                      <a:r>
                        <a:rPr lang="nl-BE" sz="2000">
                          <a:latin typeface="Calibri" panose="020F0502020204030204" pitchFamily="34" charset="0"/>
                          <a:cs typeface="Calibri" panose="020F0502020204030204" pitchFamily="34" charset="0"/>
                        </a:rPr>
                        <a:t>?</a:t>
                      </a:r>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pPr marL="0" marR="0" lvl="0" indent="0" algn="ctr" defTabSz="548626" rtl="0" eaLnBrk="1" fontAlgn="auto" latinLnBrk="0" hangingPunct="1">
                        <a:lnSpc>
                          <a:spcPct val="200000"/>
                        </a:lnSpc>
                        <a:spcBef>
                          <a:spcPts val="0"/>
                        </a:spcBef>
                        <a:spcAft>
                          <a:spcPts val="0"/>
                        </a:spcAft>
                        <a:buClrTx/>
                        <a:buSzTx/>
                        <a:buFontTx/>
                        <a:buNone/>
                        <a:tabLst/>
                        <a:defRPr/>
                      </a:pPr>
                      <a:endParaRPr lang="en-GB"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56240339"/>
                  </a:ext>
                </a:extLst>
              </a:tr>
            </a:tbl>
          </a:graphicData>
        </a:graphic>
      </p:graphicFrame>
      <p:pic>
        <p:nvPicPr>
          <p:cNvPr id="2" name="Picture 1" descr="A picture containing graphics, font, symbol, graphic design&#10;&#10;Description automatically generated">
            <a:extLst>
              <a:ext uri="{FF2B5EF4-FFF2-40B4-BE49-F238E27FC236}">
                <a16:creationId xmlns:a16="http://schemas.microsoft.com/office/drawing/2014/main" id="{63DA782B-2148-BB31-F177-30DC5AF4F6E6}"/>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F98D3A3B-7F0D-3016-4115-36278FB159BB}"/>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10846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Voordelen en risico’s van ChatGPT</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graphicFrame>
        <p:nvGraphicFramePr>
          <p:cNvPr id="3" name="Table 3">
            <a:extLst>
              <a:ext uri="{FF2B5EF4-FFF2-40B4-BE49-F238E27FC236}">
                <a16:creationId xmlns:a16="http://schemas.microsoft.com/office/drawing/2014/main" id="{6FFDBDF4-A507-95AD-AB64-F114E0FEB112}"/>
              </a:ext>
            </a:extLst>
          </p:cNvPr>
          <p:cNvGraphicFramePr>
            <a:graphicFrameLocks noGrp="1"/>
          </p:cNvGraphicFramePr>
          <p:nvPr>
            <p:extLst>
              <p:ext uri="{D42A27DB-BD31-4B8C-83A1-F6EECF244321}">
                <p14:modId xmlns:p14="http://schemas.microsoft.com/office/powerpoint/2010/main" val="3724069856"/>
              </p:ext>
            </p:extLst>
          </p:nvPr>
        </p:nvGraphicFramePr>
        <p:xfrm>
          <a:off x="716692" y="1650541"/>
          <a:ext cx="10676238" cy="4321652"/>
        </p:xfrm>
        <a:graphic>
          <a:graphicData uri="http://schemas.openxmlformats.org/drawingml/2006/table">
            <a:tbl>
              <a:tblPr firstRow="1" bandRow="1">
                <a:tableStyleId>{5C22544A-7EE6-4342-B048-85BDC9FD1C3A}</a:tableStyleId>
              </a:tblPr>
              <a:tblGrid>
                <a:gridCol w="5338119">
                  <a:extLst>
                    <a:ext uri="{9D8B030D-6E8A-4147-A177-3AD203B41FA5}">
                      <a16:colId xmlns:a16="http://schemas.microsoft.com/office/drawing/2014/main" val="3802597912"/>
                    </a:ext>
                  </a:extLst>
                </a:gridCol>
                <a:gridCol w="5338119">
                  <a:extLst>
                    <a:ext uri="{9D8B030D-6E8A-4147-A177-3AD203B41FA5}">
                      <a16:colId xmlns:a16="http://schemas.microsoft.com/office/drawing/2014/main" val="70425339"/>
                    </a:ext>
                  </a:extLst>
                </a:gridCol>
              </a:tblGrid>
              <a:tr h="775420">
                <a:tc>
                  <a:txBody>
                    <a:bodyPr/>
                    <a:lstStyle/>
                    <a:p>
                      <a:pPr algn="ctr"/>
                      <a:endParaRPr lang="nl-BE" sz="2000">
                        <a:latin typeface="Calibri" panose="020F0502020204030204" pitchFamily="34" charset="0"/>
                        <a:cs typeface="Calibri" panose="020F0502020204030204" pitchFamily="34" charset="0"/>
                      </a:endParaRPr>
                    </a:p>
                    <a:p>
                      <a:pPr algn="ctr"/>
                      <a:r>
                        <a:rPr lang="nl-BE" sz="2000">
                          <a:latin typeface="Calibri" panose="020F0502020204030204" pitchFamily="34" charset="0"/>
                          <a:cs typeface="Calibri" panose="020F0502020204030204" pitchFamily="34" charset="0"/>
                        </a:rPr>
                        <a:t>Voordelen</a:t>
                      </a:r>
                    </a:p>
                    <a:p>
                      <a:pPr algn="ctr"/>
                      <a:endParaRPr lang="en-GB" sz="2000">
                        <a:latin typeface="Calibri" panose="020F0502020204030204" pitchFamily="34" charset="0"/>
                        <a:cs typeface="Calibri" panose="020F0502020204030204" pitchFamily="34" charset="0"/>
                      </a:endParaRPr>
                    </a:p>
                  </a:txBody>
                  <a:tcPr/>
                </a:tc>
                <a:tc>
                  <a:txBody>
                    <a:bodyPr/>
                    <a:lstStyle/>
                    <a:p>
                      <a:pPr algn="ctr"/>
                      <a:endParaRPr lang="nl-BE" sz="2000">
                        <a:latin typeface="Calibri" panose="020F0502020204030204" pitchFamily="34" charset="0"/>
                        <a:cs typeface="Calibri" panose="020F0502020204030204" pitchFamily="34" charset="0"/>
                      </a:endParaRPr>
                    </a:p>
                    <a:p>
                      <a:pPr algn="ctr"/>
                      <a:r>
                        <a:rPr lang="nl-BE" sz="2000">
                          <a:latin typeface="Calibri" panose="020F0502020204030204" pitchFamily="34" charset="0"/>
                          <a:cs typeface="Calibri" panose="020F0502020204030204" pitchFamily="34" charset="0"/>
                        </a:rPr>
                        <a:t>Risico’s</a:t>
                      </a:r>
                      <a:endParaRPr lang="en-GB"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21922085"/>
                  </a:ext>
                </a:extLst>
              </a:tr>
              <a:tr h="882486">
                <a:tc>
                  <a:txBody>
                    <a:bodyPr/>
                    <a:lstStyle/>
                    <a:p>
                      <a:r>
                        <a:rPr lang="nl-BE" sz="2000">
                          <a:latin typeface="Calibri" panose="020F0502020204030204" pitchFamily="34" charset="0"/>
                          <a:cs typeface="Calibri" panose="020F0502020204030204" pitchFamily="34" charset="0"/>
                        </a:rPr>
                        <a:t>Snelle en gemakkelijke toegang tot informatie.</a:t>
                      </a:r>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r>
                        <a:rPr lang="nl-BE" sz="2000">
                          <a:latin typeface="Calibri" panose="020F0502020204030204" pitchFamily="34" charset="0"/>
                          <a:cs typeface="Calibri" panose="020F0502020204030204" pitchFamily="34" charset="0"/>
                        </a:rPr>
                        <a:t>Kan vertekend beeld (bias) geven door dataset waarop het getraind is.</a:t>
                      </a: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1984135713"/>
                  </a:ext>
                </a:extLst>
              </a:tr>
              <a:tr h="775420">
                <a:tc>
                  <a:txBody>
                    <a:bodyPr/>
                    <a:lstStyle/>
                    <a:p>
                      <a:r>
                        <a:rPr lang="nl-BE" sz="2000">
                          <a:latin typeface="Calibri" panose="020F0502020204030204" pitchFamily="34" charset="0"/>
                          <a:cs typeface="Calibri" panose="020F0502020204030204" pitchFamily="34" charset="0"/>
                        </a:rPr>
                        <a:t>Steeds beschikbaar.</a:t>
                      </a:r>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r>
                        <a:rPr lang="nl-BE" sz="2000">
                          <a:latin typeface="Calibri" panose="020F0502020204030204" pitchFamily="34" charset="0"/>
                          <a:cs typeface="Calibri" panose="020F0502020204030204" pitchFamily="34" charset="0"/>
                        </a:rPr>
                        <a:t>Kan niet menselijke interactie niet altijd begrijpen, zie ironie en sarcasme.</a:t>
                      </a: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2834160212"/>
                  </a:ext>
                </a:extLst>
              </a:tr>
              <a:tr h="775420">
                <a:tc>
                  <a:txBody>
                    <a:bodyPr/>
                    <a:lstStyle/>
                    <a:p>
                      <a:r>
                        <a:rPr lang="nl-BE" sz="2000">
                          <a:latin typeface="Calibri" panose="020F0502020204030204" pitchFamily="34" charset="0"/>
                          <a:cs typeface="Calibri" panose="020F0502020204030204" pitchFamily="34" charset="0"/>
                        </a:rPr>
                        <a:t>Gepersonaliseerde antwoorden.</a:t>
                      </a:r>
                      <a:endParaRPr lang="en-GB" sz="2000">
                        <a:latin typeface="Calibri" panose="020F0502020204030204" pitchFamily="34" charset="0"/>
                        <a:cs typeface="Calibri" panose="020F0502020204030204" pitchFamily="34" charset="0"/>
                      </a:endParaRPr>
                    </a:p>
                  </a:txBody>
                  <a:tcPr>
                    <a:solidFill>
                      <a:srgbClr val="F5E5FF"/>
                    </a:solidFill>
                  </a:tcPr>
                </a:tc>
                <a:tc rowSpan="2">
                  <a:txBody>
                    <a:bodyPr/>
                    <a:lstStyle/>
                    <a:p>
                      <a:r>
                        <a:rPr lang="nl-BE" sz="2000">
                          <a:latin typeface="Calibri" panose="020F0502020204030204" pitchFamily="34" charset="0"/>
                          <a:cs typeface="Calibri" panose="020F0502020204030204" pitchFamily="34" charset="0"/>
                        </a:rPr>
                        <a:t>Niet in staat om informatie te geven over recente gebeurtenissen of publicaties die gecreëerd of geschreven zijn nadat de dataset geüpload werd.</a:t>
                      </a: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3486511272"/>
                  </a:ext>
                </a:extLst>
              </a:tr>
              <a:tr h="882486">
                <a:tc>
                  <a:txBody>
                    <a:bodyPr/>
                    <a:lstStyle/>
                    <a:p>
                      <a:r>
                        <a:rPr lang="nl-BE" sz="2000">
                          <a:latin typeface="Calibri" panose="020F0502020204030204" pitchFamily="34" charset="0"/>
                          <a:cs typeface="Calibri" panose="020F0502020204030204" pitchFamily="34" charset="0"/>
                        </a:rPr>
                        <a:t>Gaat in dialoog met de mens en komt tot een preciezer of specifieker antwoord.</a:t>
                      </a:r>
                      <a:endParaRPr lang="en-GB" sz="2000">
                        <a:latin typeface="Calibri" panose="020F0502020204030204" pitchFamily="34" charset="0"/>
                        <a:cs typeface="Calibri" panose="020F0502020204030204" pitchFamily="34" charset="0"/>
                      </a:endParaRPr>
                    </a:p>
                  </a:txBody>
                  <a:tcPr>
                    <a:solidFill>
                      <a:srgbClr val="F5E5FF"/>
                    </a:solidFill>
                  </a:tcPr>
                </a:tc>
                <a:tc vMerge="1">
                  <a:txBody>
                    <a:bodyPr/>
                    <a:lstStyle/>
                    <a:p>
                      <a:endParaRPr lang="en-GB"/>
                    </a:p>
                  </a:txBody>
                  <a:tcPr/>
                </a:tc>
                <a:extLst>
                  <a:ext uri="{0D108BD9-81ED-4DB2-BD59-A6C34878D82A}">
                    <a16:rowId xmlns:a16="http://schemas.microsoft.com/office/drawing/2014/main" val="1356240339"/>
                  </a:ext>
                </a:extLst>
              </a:tr>
            </a:tbl>
          </a:graphicData>
        </a:graphic>
      </p:graphicFrame>
      <p:pic>
        <p:nvPicPr>
          <p:cNvPr id="2" name="Picture 1" descr="A picture containing graphics, font, symbol, graphic design&#10;&#10;Description automatically generated">
            <a:extLst>
              <a:ext uri="{FF2B5EF4-FFF2-40B4-BE49-F238E27FC236}">
                <a16:creationId xmlns:a16="http://schemas.microsoft.com/office/drawing/2014/main" id="{511B8675-D67A-6569-8B11-C40901BE22C7}"/>
              </a:ext>
            </a:extLst>
          </p:cNvPr>
          <p:cNvPicPr>
            <a:picLocks noChangeAspect="1"/>
          </p:cNvPicPr>
          <p:nvPr/>
        </p:nvPicPr>
        <p:blipFill>
          <a:blip r:embed="rId3"/>
          <a:stretch>
            <a:fillRect/>
          </a:stretch>
        </p:blipFill>
        <p:spPr>
          <a:xfrm>
            <a:off x="0" y="6290671"/>
            <a:ext cx="736866" cy="534754"/>
          </a:xfrm>
          <a:prstGeom prst="rect">
            <a:avLst/>
          </a:prstGeom>
        </p:spPr>
      </p:pic>
    </p:spTree>
    <p:extLst>
      <p:ext uri="{BB962C8B-B14F-4D97-AF65-F5344CB8AC3E}">
        <p14:creationId xmlns:p14="http://schemas.microsoft.com/office/powerpoint/2010/main" val="11399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1403497"/>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Impact van AI (zoals ChatGPT) op jobs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89914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EE5B5F-B992-5BBD-E063-FA8D91A1AB9A}"/>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
        <p:nvSpPr>
          <p:cNvPr id="23" name="Rectangle 22">
            <a:extLst>
              <a:ext uri="{FF2B5EF4-FFF2-40B4-BE49-F238E27FC236}">
                <a16:creationId xmlns:a16="http://schemas.microsoft.com/office/drawing/2014/main" id="{DD7637C9-C517-2EA3-FB84-18DE8974F09D}"/>
              </a:ext>
            </a:extLst>
          </p:cNvPr>
          <p:cNvSpPr/>
          <p:nvPr/>
        </p:nvSpPr>
        <p:spPr>
          <a:xfrm>
            <a:off x="0" y="4697217"/>
            <a:ext cx="12192000" cy="1593454"/>
          </a:xfrm>
          <a:prstGeom prst="rect">
            <a:avLst/>
          </a:prstGeom>
          <a:solidFill>
            <a:srgbClr val="CBA9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Impact van AI op jobs</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pic>
        <p:nvPicPr>
          <p:cNvPr id="2" name="Picture 1" descr="A picture containing graphics, font, symbol, graphic design&#10;&#10;Description automatically generated">
            <a:extLst>
              <a:ext uri="{FF2B5EF4-FFF2-40B4-BE49-F238E27FC236}">
                <a16:creationId xmlns:a16="http://schemas.microsoft.com/office/drawing/2014/main" id="{853AD067-68FF-5951-16C4-F91CD602AAA4}"/>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5EFD5F28-51B2-AFB4-2D5C-E4ACAF3A84F8}"/>
              </a:ext>
            </a:extLst>
          </p:cNvPr>
          <p:cNvSpPr txBox="1"/>
          <p:nvPr/>
        </p:nvSpPr>
        <p:spPr>
          <a:xfrm>
            <a:off x="710093" y="3278174"/>
            <a:ext cx="11455134" cy="1015663"/>
          </a:xfrm>
          <a:prstGeom prst="rect">
            <a:avLst/>
          </a:prstGeom>
          <a:noFill/>
        </p:spPr>
        <p:txBody>
          <a:bodyPr wrap="square" rtlCol="0">
            <a:spAutoFit/>
          </a:bodyPr>
          <a:lstStyle/>
          <a:p>
            <a:r>
              <a:rPr lang="nl-BE" sz="2000">
                <a:solidFill>
                  <a:srgbClr val="7030A0"/>
                </a:solidFill>
                <a:latin typeface="Calibri" panose="020F0502020204030204" pitchFamily="34" charset="0"/>
                <a:cs typeface="Calibri" panose="020F0502020204030204" pitchFamily="34" charset="0"/>
              </a:rPr>
              <a:t>Wat is de mogelijke </a:t>
            </a:r>
            <a:r>
              <a:rPr lang="nl-BE" sz="2000" b="1">
                <a:solidFill>
                  <a:srgbClr val="7030A0"/>
                </a:solidFill>
                <a:latin typeface="Calibri" panose="020F0502020204030204" pitchFamily="34" charset="0"/>
                <a:cs typeface="Calibri" panose="020F0502020204030204" pitchFamily="34" charset="0"/>
              </a:rPr>
              <a:t>positieve</a:t>
            </a:r>
            <a:r>
              <a:rPr lang="nl-BE" sz="2000">
                <a:solidFill>
                  <a:srgbClr val="7030A0"/>
                </a:solidFill>
                <a:latin typeface="Calibri" panose="020F0502020204030204" pitchFamily="34" charset="0"/>
                <a:cs typeface="Calibri" panose="020F0502020204030204" pitchFamily="34" charset="0"/>
              </a:rPr>
              <a:t> impact op de job? </a:t>
            </a:r>
          </a:p>
          <a:p>
            <a:r>
              <a:rPr lang="nl-BE" sz="2000">
                <a:solidFill>
                  <a:srgbClr val="7030A0"/>
                </a:solidFill>
                <a:latin typeface="Calibri" panose="020F0502020204030204" pitchFamily="34" charset="0"/>
                <a:cs typeface="Calibri" panose="020F0502020204030204" pitchFamily="34" charset="0"/>
              </a:rPr>
              <a:t>Wat is de mogelijke </a:t>
            </a:r>
            <a:r>
              <a:rPr lang="nl-BE" sz="2000" b="1">
                <a:solidFill>
                  <a:srgbClr val="7030A0"/>
                </a:solidFill>
                <a:latin typeface="Calibri" panose="020F0502020204030204" pitchFamily="34" charset="0"/>
                <a:cs typeface="Calibri" panose="020F0502020204030204" pitchFamily="34" charset="0"/>
              </a:rPr>
              <a:t>negatieve</a:t>
            </a:r>
            <a:r>
              <a:rPr lang="nl-BE" sz="2000">
                <a:solidFill>
                  <a:srgbClr val="7030A0"/>
                </a:solidFill>
                <a:latin typeface="Calibri" panose="020F0502020204030204" pitchFamily="34" charset="0"/>
                <a:cs typeface="Calibri" panose="020F0502020204030204" pitchFamily="34" charset="0"/>
              </a:rPr>
              <a:t> impact op de job? </a:t>
            </a:r>
          </a:p>
          <a:p>
            <a:r>
              <a:rPr lang="nl-BE" sz="2000">
                <a:solidFill>
                  <a:srgbClr val="7030A0"/>
                </a:solidFill>
                <a:latin typeface="Calibri" panose="020F0502020204030204" pitchFamily="34" charset="0"/>
                <a:cs typeface="Calibri" panose="020F0502020204030204" pitchFamily="34" charset="0"/>
              </a:rPr>
              <a:t>Suggestie voor een goede, optimale invulling van de job waarbij </a:t>
            </a:r>
            <a:r>
              <a:rPr lang="nl-BE" sz="2000" b="1">
                <a:solidFill>
                  <a:srgbClr val="7030A0"/>
                </a:solidFill>
                <a:latin typeface="Calibri" panose="020F0502020204030204" pitchFamily="34" charset="0"/>
                <a:cs typeface="Calibri" panose="020F0502020204030204" pitchFamily="34" charset="0"/>
              </a:rPr>
              <a:t>mens en AI </a:t>
            </a:r>
            <a:r>
              <a:rPr lang="nl-BE" sz="2000">
                <a:solidFill>
                  <a:srgbClr val="7030A0"/>
                </a:solidFill>
                <a:latin typeface="Calibri" panose="020F0502020204030204" pitchFamily="34" charset="0"/>
                <a:cs typeface="Calibri" panose="020F0502020204030204" pitchFamily="34" charset="0"/>
              </a:rPr>
              <a:t>hand in hand gaan?</a:t>
            </a:r>
            <a:endParaRPr lang="en-GB" sz="2000" err="1">
              <a:solidFill>
                <a:srgbClr val="7030A0"/>
              </a:solidFill>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F377D496-2F56-DE8F-E396-367B4CA833A3}"/>
              </a:ext>
            </a:extLst>
          </p:cNvPr>
          <p:cNvSpPr/>
          <p:nvPr/>
        </p:nvSpPr>
        <p:spPr>
          <a:xfrm>
            <a:off x="0" y="1330313"/>
            <a:ext cx="12192000" cy="1593454"/>
          </a:xfrm>
          <a:prstGeom prst="rect">
            <a:avLst/>
          </a:prstGeom>
          <a:solidFill>
            <a:srgbClr val="CBA9E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a:p>
        </p:txBody>
      </p:sp>
      <p:pic>
        <p:nvPicPr>
          <p:cNvPr id="12" name="Picture 11" descr="A person writing in a notebook next to a newspaper&#10;&#10;Description automatically generated">
            <a:extLst>
              <a:ext uri="{FF2B5EF4-FFF2-40B4-BE49-F238E27FC236}">
                <a16:creationId xmlns:a16="http://schemas.microsoft.com/office/drawing/2014/main" id="{40F4AAE6-4DC3-03E6-7126-307B9F935B10}"/>
              </a:ext>
            </a:extLst>
          </p:cNvPr>
          <p:cNvPicPr>
            <a:picLocks noChangeAspect="1"/>
          </p:cNvPicPr>
          <p:nvPr/>
        </p:nvPicPr>
        <p:blipFill rotWithShape="1">
          <a:blip r:embed="rId4">
            <a:extLst>
              <a:ext uri="{28A0092B-C50C-407E-A947-70E740481C1C}">
                <a14:useLocalDpi xmlns:a14="http://schemas.microsoft.com/office/drawing/2010/main" val="0"/>
              </a:ext>
            </a:extLst>
          </a:blip>
          <a:srcRect l="19063" t="10877" r="21381" b="57367"/>
          <a:stretch/>
        </p:blipFill>
        <p:spPr>
          <a:xfrm>
            <a:off x="149952" y="1422562"/>
            <a:ext cx="2002345" cy="1510166"/>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135797CE-5A97-90B3-8CAD-EC2BF9A3407F}"/>
              </a:ext>
            </a:extLst>
          </p:cNvPr>
          <p:cNvPicPr>
            <a:picLocks noChangeAspect="1"/>
          </p:cNvPicPr>
          <p:nvPr/>
        </p:nvPicPr>
        <p:blipFill rotWithShape="1">
          <a:blip r:embed="rId5">
            <a:extLst>
              <a:ext uri="{28A0092B-C50C-407E-A947-70E740481C1C}">
                <a14:useLocalDpi xmlns:a14="http://schemas.microsoft.com/office/drawing/2010/main" val="0"/>
              </a:ext>
            </a:extLst>
          </a:blip>
          <a:srcRect l="3680" t="11754" r="7236" b="50988"/>
          <a:stretch/>
        </p:blipFill>
        <p:spPr>
          <a:xfrm>
            <a:off x="2782051" y="4871111"/>
            <a:ext cx="2358190" cy="1394995"/>
          </a:xfrm>
          <a:prstGeom prst="rect">
            <a:avLst/>
          </a:prstGeom>
        </p:spPr>
      </p:pic>
      <p:pic>
        <p:nvPicPr>
          <p:cNvPr id="20" name="Picture 19" descr="A person sitting in a chair with a computer&#10;&#10;Description automatically generated">
            <a:extLst>
              <a:ext uri="{FF2B5EF4-FFF2-40B4-BE49-F238E27FC236}">
                <a16:creationId xmlns:a16="http://schemas.microsoft.com/office/drawing/2014/main" id="{3D08AAF6-2872-8CF0-9824-EB2C1D4E3E12}"/>
              </a:ext>
            </a:extLst>
          </p:cNvPr>
          <p:cNvPicPr>
            <a:picLocks noChangeAspect="1"/>
          </p:cNvPicPr>
          <p:nvPr/>
        </p:nvPicPr>
        <p:blipFill rotWithShape="1">
          <a:blip r:embed="rId6">
            <a:extLst>
              <a:ext uri="{28A0092B-C50C-407E-A947-70E740481C1C}">
                <a14:useLocalDpi xmlns:a14="http://schemas.microsoft.com/office/drawing/2010/main" val="0"/>
              </a:ext>
            </a:extLst>
          </a:blip>
          <a:srcRect l="8378" t="45417" r="7500"/>
          <a:stretch/>
        </p:blipFill>
        <p:spPr>
          <a:xfrm>
            <a:off x="10100633" y="1372986"/>
            <a:ext cx="1689741" cy="1550781"/>
          </a:xfrm>
          <a:prstGeom prst="rect">
            <a:avLst/>
          </a:prstGeom>
        </p:spPr>
      </p:pic>
      <p:pic>
        <p:nvPicPr>
          <p:cNvPr id="22" name="Picture 21" descr="A person sitting at a computer&#10;&#10;Description automatically generated">
            <a:extLst>
              <a:ext uri="{FF2B5EF4-FFF2-40B4-BE49-F238E27FC236}">
                <a16:creationId xmlns:a16="http://schemas.microsoft.com/office/drawing/2014/main" id="{ED90495B-D56B-09CE-0181-3CB9ACDBDBE4}"/>
              </a:ext>
            </a:extLst>
          </p:cNvPr>
          <p:cNvPicPr>
            <a:picLocks noChangeAspect="1"/>
          </p:cNvPicPr>
          <p:nvPr/>
        </p:nvPicPr>
        <p:blipFill rotWithShape="1">
          <a:blip r:embed="rId7">
            <a:extLst>
              <a:ext uri="{28A0092B-C50C-407E-A947-70E740481C1C}">
                <a14:useLocalDpi xmlns:a14="http://schemas.microsoft.com/office/drawing/2010/main" val="0"/>
              </a:ext>
            </a:extLst>
          </a:blip>
          <a:srcRect r="4010" b="55614"/>
          <a:stretch/>
        </p:blipFill>
        <p:spPr>
          <a:xfrm>
            <a:off x="224053" y="4906119"/>
            <a:ext cx="2025851" cy="1324981"/>
          </a:xfrm>
          <a:prstGeom prst="rect">
            <a:avLst/>
          </a:prstGeom>
        </p:spPr>
      </p:pic>
      <p:pic>
        <p:nvPicPr>
          <p:cNvPr id="27" name="Picture 26" descr="A person and person working on a computer&#10;&#10;Description automatically generated">
            <a:extLst>
              <a:ext uri="{FF2B5EF4-FFF2-40B4-BE49-F238E27FC236}">
                <a16:creationId xmlns:a16="http://schemas.microsoft.com/office/drawing/2014/main" id="{FB72BEB4-F50A-E494-E33A-1B219DCEA853}"/>
              </a:ext>
            </a:extLst>
          </p:cNvPr>
          <p:cNvPicPr>
            <a:picLocks noChangeAspect="1"/>
          </p:cNvPicPr>
          <p:nvPr/>
        </p:nvPicPr>
        <p:blipFill rotWithShape="1">
          <a:blip r:embed="rId8">
            <a:extLst>
              <a:ext uri="{28A0092B-C50C-407E-A947-70E740481C1C}">
                <a14:useLocalDpi xmlns:a14="http://schemas.microsoft.com/office/drawing/2010/main" val="0"/>
              </a:ext>
            </a:extLst>
          </a:blip>
          <a:srcRect l="-179" t="41256" r="7490" b="5438"/>
          <a:stretch/>
        </p:blipFill>
        <p:spPr>
          <a:xfrm>
            <a:off x="10148474" y="4767464"/>
            <a:ext cx="1799344" cy="1463636"/>
          </a:xfrm>
          <a:prstGeom prst="rect">
            <a:avLst/>
          </a:prstGeom>
        </p:spPr>
      </p:pic>
      <p:pic>
        <p:nvPicPr>
          <p:cNvPr id="29" name="Picture 28" descr="A person sitting at a table with a computer and a bunch of wheat&#10;&#10;Description automatically generated">
            <a:extLst>
              <a:ext uri="{FF2B5EF4-FFF2-40B4-BE49-F238E27FC236}">
                <a16:creationId xmlns:a16="http://schemas.microsoft.com/office/drawing/2014/main" id="{231542F0-00A3-4E7A-7FAE-8BC930A9D697}"/>
              </a:ext>
            </a:extLst>
          </p:cNvPr>
          <p:cNvPicPr>
            <a:picLocks noChangeAspect="1"/>
          </p:cNvPicPr>
          <p:nvPr/>
        </p:nvPicPr>
        <p:blipFill rotWithShape="1">
          <a:blip r:embed="rId9">
            <a:extLst>
              <a:ext uri="{28A0092B-C50C-407E-A947-70E740481C1C}">
                <a14:useLocalDpi xmlns:a14="http://schemas.microsoft.com/office/drawing/2010/main" val="0"/>
              </a:ext>
            </a:extLst>
          </a:blip>
          <a:srcRect b="50000"/>
          <a:stretch/>
        </p:blipFill>
        <p:spPr>
          <a:xfrm>
            <a:off x="7663392" y="4586073"/>
            <a:ext cx="2409512" cy="1704040"/>
          </a:xfrm>
          <a:prstGeom prst="rect">
            <a:avLst/>
          </a:prstGeom>
        </p:spPr>
      </p:pic>
      <p:pic>
        <p:nvPicPr>
          <p:cNvPr id="31" name="Picture 30" descr="A person sitting at a table with a computer and a bunch of wheat&#10;&#10;Description automatically generated">
            <a:extLst>
              <a:ext uri="{FF2B5EF4-FFF2-40B4-BE49-F238E27FC236}">
                <a16:creationId xmlns:a16="http://schemas.microsoft.com/office/drawing/2014/main" id="{F0E1F113-98AF-BFF7-8D71-40FF870CA1E0}"/>
              </a:ext>
            </a:extLst>
          </p:cNvPr>
          <p:cNvPicPr>
            <a:picLocks noChangeAspect="1"/>
          </p:cNvPicPr>
          <p:nvPr/>
        </p:nvPicPr>
        <p:blipFill rotWithShape="1">
          <a:blip r:embed="rId9">
            <a:extLst>
              <a:ext uri="{28A0092B-C50C-407E-A947-70E740481C1C}">
                <a14:useLocalDpi xmlns:a14="http://schemas.microsoft.com/office/drawing/2010/main" val="0"/>
              </a:ext>
            </a:extLst>
          </a:blip>
          <a:srcRect l="29239" t="52106" r="29570" b="7017"/>
          <a:stretch/>
        </p:blipFill>
        <p:spPr>
          <a:xfrm>
            <a:off x="2853031" y="1365895"/>
            <a:ext cx="1108115" cy="1555367"/>
          </a:xfrm>
          <a:prstGeom prst="rect">
            <a:avLst/>
          </a:prstGeom>
        </p:spPr>
      </p:pic>
      <p:pic>
        <p:nvPicPr>
          <p:cNvPr id="33" name="Picture 32" descr="A group of people in a factory&#10;&#10;Description automatically generated">
            <a:extLst>
              <a:ext uri="{FF2B5EF4-FFF2-40B4-BE49-F238E27FC236}">
                <a16:creationId xmlns:a16="http://schemas.microsoft.com/office/drawing/2014/main" id="{B6FA434F-A1F4-6DF1-7EA0-C6D91A2A1BC5}"/>
              </a:ext>
            </a:extLst>
          </p:cNvPr>
          <p:cNvPicPr>
            <a:picLocks noChangeAspect="1"/>
          </p:cNvPicPr>
          <p:nvPr/>
        </p:nvPicPr>
        <p:blipFill rotWithShape="1">
          <a:blip r:embed="rId10">
            <a:extLst>
              <a:ext uri="{28A0092B-C50C-407E-A947-70E740481C1C}">
                <a14:useLocalDpi xmlns:a14="http://schemas.microsoft.com/office/drawing/2010/main" val="0"/>
              </a:ext>
            </a:extLst>
          </a:blip>
          <a:srcRect b="58490"/>
          <a:stretch/>
        </p:blipFill>
        <p:spPr>
          <a:xfrm>
            <a:off x="7205330" y="1368330"/>
            <a:ext cx="2493677" cy="1464110"/>
          </a:xfrm>
          <a:prstGeom prst="rect">
            <a:avLst/>
          </a:prstGeom>
        </p:spPr>
      </p:pic>
      <p:pic>
        <p:nvPicPr>
          <p:cNvPr id="35" name="Picture 34" descr="A cartoon of a person holding a newspaper&#10;&#10;Description automatically generated">
            <a:extLst>
              <a:ext uri="{FF2B5EF4-FFF2-40B4-BE49-F238E27FC236}">
                <a16:creationId xmlns:a16="http://schemas.microsoft.com/office/drawing/2014/main" id="{7006408E-F589-C447-3F9B-BED474619FBD}"/>
              </a:ext>
            </a:extLst>
          </p:cNvPr>
          <p:cNvPicPr>
            <a:picLocks noChangeAspect="1"/>
          </p:cNvPicPr>
          <p:nvPr/>
        </p:nvPicPr>
        <p:blipFill rotWithShape="1">
          <a:blip r:embed="rId11">
            <a:extLst>
              <a:ext uri="{28A0092B-C50C-407E-A947-70E740481C1C}">
                <a14:useLocalDpi xmlns:a14="http://schemas.microsoft.com/office/drawing/2010/main" val="0"/>
              </a:ext>
            </a:extLst>
          </a:blip>
          <a:srcRect l="15760" t="3509" r="15674" b="42130"/>
          <a:stretch/>
        </p:blipFill>
        <p:spPr>
          <a:xfrm>
            <a:off x="5672388" y="4712449"/>
            <a:ext cx="1458857" cy="1635974"/>
          </a:xfrm>
          <a:prstGeom prst="rect">
            <a:avLst/>
          </a:prstGeom>
        </p:spPr>
      </p:pic>
      <p:pic>
        <p:nvPicPr>
          <p:cNvPr id="1026" name="Picture 2">
            <a:extLst>
              <a:ext uri="{FF2B5EF4-FFF2-40B4-BE49-F238E27FC236}">
                <a16:creationId xmlns:a16="http://schemas.microsoft.com/office/drawing/2014/main" id="{1C75C03C-FD37-1877-3C60-6287AA6E158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05328" y="1446044"/>
            <a:ext cx="16954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1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3">
            <a:extLst>
              <a:ext uri="{FF2B5EF4-FFF2-40B4-BE49-F238E27FC236}">
                <a16:creationId xmlns:a16="http://schemas.microsoft.com/office/drawing/2014/main" id="{CE5D2342-18EA-6B91-61EB-7CD2A5E9EC70}"/>
              </a:ext>
            </a:extLst>
          </p:cNvPr>
          <p:cNvGraphicFramePr>
            <a:graphicFrameLocks noGrp="1"/>
          </p:cNvGraphicFramePr>
          <p:nvPr>
            <p:extLst>
              <p:ext uri="{D42A27DB-BD31-4B8C-83A1-F6EECF244321}">
                <p14:modId xmlns:p14="http://schemas.microsoft.com/office/powerpoint/2010/main" val="1890304932"/>
              </p:ext>
            </p:extLst>
          </p:nvPr>
        </p:nvGraphicFramePr>
        <p:xfrm>
          <a:off x="716692" y="1650541"/>
          <a:ext cx="10676238" cy="4321652"/>
        </p:xfrm>
        <a:graphic>
          <a:graphicData uri="http://schemas.openxmlformats.org/drawingml/2006/table">
            <a:tbl>
              <a:tblPr firstRow="1" bandRow="1">
                <a:tableStyleId>{5C22544A-7EE6-4342-B048-85BDC9FD1C3A}</a:tableStyleId>
              </a:tblPr>
              <a:tblGrid>
                <a:gridCol w="5338119">
                  <a:extLst>
                    <a:ext uri="{9D8B030D-6E8A-4147-A177-3AD203B41FA5}">
                      <a16:colId xmlns:a16="http://schemas.microsoft.com/office/drawing/2014/main" val="3802597912"/>
                    </a:ext>
                  </a:extLst>
                </a:gridCol>
                <a:gridCol w="5338119">
                  <a:extLst>
                    <a:ext uri="{9D8B030D-6E8A-4147-A177-3AD203B41FA5}">
                      <a16:colId xmlns:a16="http://schemas.microsoft.com/office/drawing/2014/main" val="70425339"/>
                    </a:ext>
                  </a:extLst>
                </a:gridCol>
              </a:tblGrid>
              <a:tr h="775420">
                <a:tc>
                  <a:txBody>
                    <a:bodyPr/>
                    <a:lstStyle/>
                    <a:p>
                      <a:pPr algn="ctr"/>
                      <a:endParaRPr lang="nl-BE" sz="2000">
                        <a:latin typeface="Calibri" panose="020F0502020204030204" pitchFamily="34" charset="0"/>
                        <a:cs typeface="Calibri" panose="020F0502020204030204" pitchFamily="34" charset="0"/>
                      </a:endParaRPr>
                    </a:p>
                    <a:p>
                      <a:pPr algn="ctr"/>
                      <a:r>
                        <a:rPr lang="nl-BE" sz="2000">
                          <a:latin typeface="Calibri" panose="020F0502020204030204" pitchFamily="34" charset="0"/>
                          <a:cs typeface="Calibri" panose="020F0502020204030204" pitchFamily="34" charset="0"/>
                        </a:rPr>
                        <a:t>AI?</a:t>
                      </a:r>
                    </a:p>
                    <a:p>
                      <a:pPr algn="ctr"/>
                      <a:endParaRPr lang="en-GB" sz="2000">
                        <a:latin typeface="Calibri" panose="020F0502020204030204" pitchFamily="34" charset="0"/>
                        <a:cs typeface="Calibri" panose="020F0502020204030204" pitchFamily="34" charset="0"/>
                      </a:endParaRPr>
                    </a:p>
                  </a:txBody>
                  <a:tcPr/>
                </a:tc>
                <a:tc>
                  <a:txBody>
                    <a:bodyPr/>
                    <a:lstStyle/>
                    <a:p>
                      <a:pPr algn="ctr"/>
                      <a:endParaRPr lang="nl-BE" sz="2000">
                        <a:latin typeface="Calibri" panose="020F0502020204030204" pitchFamily="34" charset="0"/>
                        <a:cs typeface="Calibri" panose="020F0502020204030204" pitchFamily="34" charset="0"/>
                      </a:endParaRPr>
                    </a:p>
                    <a:p>
                      <a:pPr algn="ctr"/>
                      <a:r>
                        <a:rPr lang="nl-BE" sz="2000">
                          <a:latin typeface="Calibri" panose="020F0502020204030204" pitchFamily="34" charset="0"/>
                          <a:cs typeface="Calibri" panose="020F0502020204030204" pitchFamily="34" charset="0"/>
                        </a:rPr>
                        <a:t>Mens?</a:t>
                      </a:r>
                      <a:endParaRPr lang="en-GB"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21922085"/>
                  </a:ext>
                </a:extLst>
              </a:tr>
              <a:tr h="882486">
                <a:tc>
                  <a:txBody>
                    <a:bodyPr/>
                    <a:lstStyle/>
                    <a:p>
                      <a:pPr algn="ctr">
                        <a:lnSpc>
                          <a:spcPct val="250000"/>
                        </a:lnSpc>
                      </a:pPr>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pPr algn="ctr">
                        <a:lnSpc>
                          <a:spcPct val="250000"/>
                        </a:lnSpc>
                      </a:pP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1984135713"/>
                  </a:ext>
                </a:extLst>
              </a:tr>
              <a:tr h="775420">
                <a:tc>
                  <a:txBody>
                    <a:bodyPr/>
                    <a:lstStyle/>
                    <a:p>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pPr marL="0" marR="0" lvl="0" indent="0" algn="ctr" defTabSz="548626" rtl="0" eaLnBrk="1" fontAlgn="auto" latinLnBrk="0" hangingPunct="1">
                        <a:lnSpc>
                          <a:spcPct val="200000"/>
                        </a:lnSpc>
                        <a:spcBef>
                          <a:spcPts val="0"/>
                        </a:spcBef>
                        <a:spcAft>
                          <a:spcPts val="0"/>
                        </a:spcAft>
                        <a:buClrTx/>
                        <a:buSzTx/>
                        <a:buFontTx/>
                        <a:buNone/>
                        <a:tabLst/>
                        <a:defRPr/>
                      </a:pP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2834160212"/>
                  </a:ext>
                </a:extLst>
              </a:tr>
              <a:tr h="775420">
                <a:tc>
                  <a:txBody>
                    <a:bodyPr/>
                    <a:lstStyle/>
                    <a:p>
                      <a:pPr algn="ctr">
                        <a:lnSpc>
                          <a:spcPct val="250000"/>
                        </a:lnSpc>
                      </a:pPr>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pPr algn="ctr">
                        <a:lnSpc>
                          <a:spcPct val="250000"/>
                        </a:lnSpc>
                      </a:pP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3486511272"/>
                  </a:ext>
                </a:extLst>
              </a:tr>
              <a:tr h="882486">
                <a:tc>
                  <a:txBody>
                    <a:bodyPr/>
                    <a:lstStyle/>
                    <a:p>
                      <a:pPr marL="0" marR="0" lvl="0" indent="0" algn="ctr" defTabSz="548626" rtl="0" eaLnBrk="1" fontAlgn="auto" latinLnBrk="0" hangingPunct="1">
                        <a:lnSpc>
                          <a:spcPct val="200000"/>
                        </a:lnSpc>
                        <a:spcBef>
                          <a:spcPts val="0"/>
                        </a:spcBef>
                        <a:spcAft>
                          <a:spcPts val="0"/>
                        </a:spcAft>
                        <a:buClrTx/>
                        <a:buSzTx/>
                        <a:buFontTx/>
                        <a:buNone/>
                        <a:tabLst/>
                        <a:defRPr/>
                      </a:pPr>
                      <a:endParaRPr lang="en-GB" sz="2000">
                        <a:latin typeface="Calibri" panose="020F0502020204030204" pitchFamily="34" charset="0"/>
                        <a:cs typeface="Calibri" panose="020F0502020204030204" pitchFamily="34" charset="0"/>
                      </a:endParaRPr>
                    </a:p>
                  </a:txBody>
                  <a:tcPr>
                    <a:solidFill>
                      <a:srgbClr val="F5E5FF"/>
                    </a:solidFill>
                  </a:tcPr>
                </a:tc>
                <a:tc>
                  <a:txBody>
                    <a:bodyPr/>
                    <a:lstStyle/>
                    <a:p>
                      <a:pPr marL="0" marR="0" lvl="0" indent="0" algn="ctr" defTabSz="548626" rtl="0" eaLnBrk="1" fontAlgn="auto" latinLnBrk="0" hangingPunct="1">
                        <a:lnSpc>
                          <a:spcPct val="200000"/>
                        </a:lnSpc>
                        <a:spcBef>
                          <a:spcPts val="0"/>
                        </a:spcBef>
                        <a:spcAft>
                          <a:spcPts val="0"/>
                        </a:spcAft>
                        <a:buClrTx/>
                        <a:buSzTx/>
                        <a:buFontTx/>
                        <a:buNone/>
                        <a:tabLst/>
                        <a:defRPr/>
                      </a:pPr>
                      <a:endParaRPr lang="en-GB" sz="2000">
                        <a:latin typeface="Calibri" panose="020F0502020204030204" pitchFamily="34" charset="0"/>
                        <a:cs typeface="Calibri" panose="020F0502020204030204" pitchFamily="34" charset="0"/>
                      </a:endParaRPr>
                    </a:p>
                  </a:txBody>
                  <a:tcPr>
                    <a:solidFill>
                      <a:srgbClr val="F5E5FF"/>
                    </a:solidFill>
                  </a:tcPr>
                </a:tc>
                <a:extLst>
                  <a:ext uri="{0D108BD9-81ED-4DB2-BD59-A6C34878D82A}">
                    <a16:rowId xmlns:a16="http://schemas.microsoft.com/office/drawing/2014/main" val="1356240339"/>
                  </a:ext>
                </a:extLst>
              </a:tr>
            </a:tbl>
          </a:graphicData>
        </a:graphic>
      </p:graphicFrame>
      <p:sp>
        <p:nvSpPr>
          <p:cNvPr id="6" name="TextBox 5">
            <a:extLst>
              <a:ext uri="{FF2B5EF4-FFF2-40B4-BE49-F238E27FC236}">
                <a16:creationId xmlns:a16="http://schemas.microsoft.com/office/drawing/2014/main" id="{0E6A633E-1344-3DB6-5DBB-E06A9C85EED6}"/>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Impact van AI op jobs</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476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factory&#10;&#10;Description automatically generated">
            <a:extLst>
              <a:ext uri="{FF2B5EF4-FFF2-40B4-BE49-F238E27FC236}">
                <a16:creationId xmlns:a16="http://schemas.microsoft.com/office/drawing/2014/main" id="{A46F2073-57D5-70F5-ED7D-71A04FDA74A4}"/>
              </a:ext>
            </a:extLst>
          </p:cNvPr>
          <p:cNvPicPr>
            <a:picLocks noChangeAspect="1"/>
          </p:cNvPicPr>
          <p:nvPr/>
        </p:nvPicPr>
        <p:blipFill rotWithShape="1">
          <a:blip r:embed="rId3">
            <a:extLst>
              <a:ext uri="{28A0092B-C50C-407E-A947-70E740481C1C}">
                <a14:useLocalDpi xmlns:a14="http://schemas.microsoft.com/office/drawing/2010/main" val="0"/>
              </a:ext>
            </a:extLst>
          </a:blip>
          <a:srcRect t="42018" b="15790"/>
          <a:stretch/>
        </p:blipFill>
        <p:spPr>
          <a:xfrm>
            <a:off x="941762" y="353007"/>
            <a:ext cx="10308476" cy="6151986"/>
          </a:xfrm>
          <a:prstGeom prst="rect">
            <a:avLst/>
          </a:prstGeom>
        </p:spPr>
      </p:pic>
      <p:sp>
        <p:nvSpPr>
          <p:cNvPr id="7" name="TextBox 6">
            <a:extLst>
              <a:ext uri="{FF2B5EF4-FFF2-40B4-BE49-F238E27FC236}">
                <a16:creationId xmlns:a16="http://schemas.microsoft.com/office/drawing/2014/main" id="{F7FFAB67-CEB8-0DA8-CE86-786B43CF90CB}"/>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pic>
        <p:nvPicPr>
          <p:cNvPr id="8" name="Picture 7" descr="A picture containing graphics, font, symbol, graphic design&#10;&#10;Description automatically generated">
            <a:extLst>
              <a:ext uri="{FF2B5EF4-FFF2-40B4-BE49-F238E27FC236}">
                <a16:creationId xmlns:a16="http://schemas.microsoft.com/office/drawing/2014/main" id="{A391D47B-4FFF-8082-2F39-792E2AE50210}"/>
              </a:ext>
            </a:extLst>
          </p:cNvPr>
          <p:cNvPicPr>
            <a:picLocks noChangeAspect="1"/>
          </p:cNvPicPr>
          <p:nvPr/>
        </p:nvPicPr>
        <p:blipFill>
          <a:blip r:embed="rId4"/>
          <a:stretch>
            <a:fillRect/>
          </a:stretch>
        </p:blipFill>
        <p:spPr>
          <a:xfrm>
            <a:off x="0" y="6290671"/>
            <a:ext cx="736866" cy="534754"/>
          </a:xfrm>
          <a:prstGeom prst="rect">
            <a:avLst/>
          </a:prstGeom>
        </p:spPr>
      </p:pic>
    </p:spTree>
    <p:extLst>
      <p:ext uri="{BB962C8B-B14F-4D97-AF65-F5344CB8AC3E}">
        <p14:creationId xmlns:p14="http://schemas.microsoft.com/office/powerpoint/2010/main" val="183745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1403497"/>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Hoe kan ChatGPT gebruikt worden op school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31218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2082672"/>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Op welke manier is het gebruik van ChatGPT anders dan het gebruik van een rekenmachine voor vraagstukken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351696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9"/>
            <a:ext cx="10199720" cy="724734"/>
          </a:xfrm>
          <a:prstGeom prst="rect">
            <a:avLst/>
          </a:prstGeom>
        </p:spPr>
        <p:txBody>
          <a:bodyPr vert="horz" wrap="square" lIns="121920" tIns="60960" rIns="121920" bIns="60960" rtlCol="0" anchor="b"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Laten we luisteren naar enkele verhalen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2696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2082672"/>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ChatGPT op onze school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34699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Activiteit: beleidsontwerp</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graphicFrame>
        <p:nvGraphicFramePr>
          <p:cNvPr id="3" name="Table 3">
            <a:extLst>
              <a:ext uri="{FF2B5EF4-FFF2-40B4-BE49-F238E27FC236}">
                <a16:creationId xmlns:a16="http://schemas.microsoft.com/office/drawing/2014/main" id="{6FFDBDF4-A507-95AD-AB64-F114E0FEB112}"/>
              </a:ext>
            </a:extLst>
          </p:cNvPr>
          <p:cNvGraphicFramePr>
            <a:graphicFrameLocks noGrp="1"/>
          </p:cNvGraphicFramePr>
          <p:nvPr>
            <p:extLst>
              <p:ext uri="{D42A27DB-BD31-4B8C-83A1-F6EECF244321}">
                <p14:modId xmlns:p14="http://schemas.microsoft.com/office/powerpoint/2010/main" val="2311176562"/>
              </p:ext>
            </p:extLst>
          </p:nvPr>
        </p:nvGraphicFramePr>
        <p:xfrm>
          <a:off x="716692" y="1650540"/>
          <a:ext cx="10676238" cy="4358276"/>
        </p:xfrm>
        <a:graphic>
          <a:graphicData uri="http://schemas.openxmlformats.org/drawingml/2006/table">
            <a:tbl>
              <a:tblPr firstRow="1" bandRow="1">
                <a:tableStyleId>{5C22544A-7EE6-4342-B048-85BDC9FD1C3A}</a:tableStyleId>
              </a:tblPr>
              <a:tblGrid>
                <a:gridCol w="5338119">
                  <a:extLst>
                    <a:ext uri="{9D8B030D-6E8A-4147-A177-3AD203B41FA5}">
                      <a16:colId xmlns:a16="http://schemas.microsoft.com/office/drawing/2014/main" val="3802597912"/>
                    </a:ext>
                  </a:extLst>
                </a:gridCol>
                <a:gridCol w="5338119">
                  <a:extLst>
                    <a:ext uri="{9D8B030D-6E8A-4147-A177-3AD203B41FA5}">
                      <a16:colId xmlns:a16="http://schemas.microsoft.com/office/drawing/2014/main" val="70425339"/>
                    </a:ext>
                  </a:extLst>
                </a:gridCol>
              </a:tblGrid>
              <a:tr h="969092">
                <a:tc>
                  <a:txBody>
                    <a:bodyPr/>
                    <a:lstStyle/>
                    <a:p>
                      <a:pPr algn="ctr"/>
                      <a:endParaRPr lang="nl-BE" sz="2000">
                        <a:latin typeface="Calibri" panose="020F0502020204030204" pitchFamily="34" charset="0"/>
                        <a:cs typeface="Calibri" panose="020F0502020204030204" pitchFamily="34" charset="0"/>
                      </a:endParaRPr>
                    </a:p>
                    <a:p>
                      <a:pPr algn="ctr"/>
                      <a:r>
                        <a:rPr lang="nl-BE" sz="2000">
                          <a:solidFill>
                            <a:schemeClr val="tx1">
                              <a:lumMod val="50000"/>
                            </a:schemeClr>
                          </a:solidFill>
                          <a:latin typeface="Calibri" panose="020F0502020204030204" pitchFamily="34" charset="0"/>
                          <a:cs typeface="Calibri" panose="020F0502020204030204" pitchFamily="34" charset="0"/>
                        </a:rPr>
                        <a:t>Criteria</a:t>
                      </a:r>
                      <a:r>
                        <a:rPr lang="nl-BE" sz="2000">
                          <a:latin typeface="Calibri" panose="020F0502020204030204" pitchFamily="34" charset="0"/>
                          <a:cs typeface="Calibri" panose="020F0502020204030204" pitchFamily="34" charset="0"/>
                        </a:rPr>
                        <a:t> </a:t>
                      </a:r>
                    </a:p>
                    <a:p>
                      <a:pPr algn="ctr"/>
                      <a:endParaRPr lang="en-GB" sz="2000">
                        <a:latin typeface="Calibri" panose="020F0502020204030204" pitchFamily="34" charset="0"/>
                        <a:cs typeface="Calibri" panose="020F0502020204030204" pitchFamily="34" charset="0"/>
                      </a:endParaRPr>
                    </a:p>
                  </a:txBody>
                  <a:tcPr>
                    <a:solidFill>
                      <a:srgbClr val="FAE81D"/>
                    </a:solidFill>
                  </a:tcPr>
                </a:tc>
                <a:tc>
                  <a:txBody>
                    <a:bodyPr/>
                    <a:lstStyle/>
                    <a:p>
                      <a:pPr algn="ctr"/>
                      <a:endParaRPr lang="nl-BE" sz="2000">
                        <a:latin typeface="Calibri" panose="020F0502020204030204" pitchFamily="34" charset="0"/>
                        <a:cs typeface="Calibri" panose="020F0502020204030204" pitchFamily="34" charset="0"/>
                      </a:endParaRPr>
                    </a:p>
                    <a:p>
                      <a:pPr algn="ctr"/>
                      <a:r>
                        <a:rPr lang="nl-BE" sz="2000">
                          <a:solidFill>
                            <a:schemeClr val="tx1">
                              <a:lumMod val="50000"/>
                            </a:schemeClr>
                          </a:solidFill>
                          <a:latin typeface="Calibri" panose="020F0502020204030204" pitchFamily="34" charset="0"/>
                          <a:cs typeface="Calibri" panose="020F0502020204030204" pitchFamily="34" charset="0"/>
                        </a:rPr>
                        <a:t>Uitdagingen</a:t>
                      </a:r>
                      <a:r>
                        <a:rPr lang="nl-BE" sz="2000">
                          <a:latin typeface="Calibri" panose="020F0502020204030204" pitchFamily="34" charset="0"/>
                          <a:cs typeface="Calibri" panose="020F0502020204030204" pitchFamily="34" charset="0"/>
                        </a:rPr>
                        <a:t> </a:t>
                      </a:r>
                      <a:endParaRPr lang="en-GB" sz="2000">
                        <a:latin typeface="Calibri" panose="020F0502020204030204" pitchFamily="34" charset="0"/>
                        <a:cs typeface="Calibri" panose="020F0502020204030204" pitchFamily="34" charset="0"/>
                      </a:endParaRPr>
                    </a:p>
                  </a:txBody>
                  <a:tcPr>
                    <a:solidFill>
                      <a:srgbClr val="F09006"/>
                    </a:solidFill>
                  </a:tcPr>
                </a:tc>
                <a:extLst>
                  <a:ext uri="{0D108BD9-81ED-4DB2-BD59-A6C34878D82A}">
                    <a16:rowId xmlns:a16="http://schemas.microsoft.com/office/drawing/2014/main" val="3821922085"/>
                  </a:ext>
                </a:extLst>
              </a:tr>
              <a:tr h="1215816">
                <a:tc>
                  <a:txBody>
                    <a:bodyPr/>
                    <a:lstStyle/>
                    <a:p>
                      <a:r>
                        <a:rPr lang="nl-BE" sz="2000">
                          <a:latin typeface="Calibri" panose="020F0502020204030204" pitchFamily="34" charset="0"/>
                          <a:cs typeface="Calibri" panose="020F0502020204030204" pitchFamily="34" charset="0"/>
                        </a:rPr>
                        <a:t>Toegankelijk voor alle mensen op school (leerlingen, leerkrachten, directeuren, etc.)</a:t>
                      </a:r>
                      <a:endParaRPr lang="en-GB" sz="2000">
                        <a:latin typeface="Calibri" panose="020F0502020204030204" pitchFamily="34" charset="0"/>
                        <a:cs typeface="Calibri" panose="020F0502020204030204" pitchFamily="34" charset="0"/>
                      </a:endParaRPr>
                    </a:p>
                  </a:txBody>
                  <a:tcPr>
                    <a:solidFill>
                      <a:srgbClr val="FFFDE9"/>
                    </a:solidFill>
                  </a:tcPr>
                </a:tc>
                <a:tc>
                  <a:txBody>
                    <a:bodyPr/>
                    <a:lstStyle/>
                    <a:p>
                      <a:r>
                        <a:rPr lang="nl-BE" sz="2000">
                          <a:latin typeface="Calibri" panose="020F0502020204030204" pitchFamily="34" charset="0"/>
                          <a:cs typeface="Calibri" panose="020F0502020204030204" pitchFamily="34" charset="0"/>
                        </a:rPr>
                        <a:t>Moet neergeschreven en duidelijk gecommuniceerd worden.</a:t>
                      </a:r>
                      <a:endParaRPr lang="en-GB" sz="2000">
                        <a:latin typeface="Calibri" panose="020F0502020204030204" pitchFamily="34" charset="0"/>
                        <a:cs typeface="Calibri" panose="020F0502020204030204" pitchFamily="34" charset="0"/>
                      </a:endParaRPr>
                    </a:p>
                  </a:txBody>
                  <a:tcPr>
                    <a:solidFill>
                      <a:srgbClr val="FEF4E7"/>
                    </a:solidFill>
                  </a:tcPr>
                </a:tc>
                <a:extLst>
                  <a:ext uri="{0D108BD9-81ED-4DB2-BD59-A6C34878D82A}">
                    <a16:rowId xmlns:a16="http://schemas.microsoft.com/office/drawing/2014/main" val="1984135713"/>
                  </a:ext>
                </a:extLst>
              </a:tr>
              <a:tr h="1068310">
                <a:tc>
                  <a:txBody>
                    <a:bodyPr/>
                    <a:lstStyle/>
                    <a:p>
                      <a:r>
                        <a:rPr lang="nl-BE" sz="2000">
                          <a:latin typeface="Calibri" panose="020F0502020204030204" pitchFamily="34" charset="0"/>
                          <a:cs typeface="Calibri" panose="020F0502020204030204" pitchFamily="34" charset="0"/>
                        </a:rPr>
                        <a:t>Het moet concreet zijn – Zorg dat het heel duidelijk is wat zal gebeuren in het beleid.</a:t>
                      </a:r>
                      <a:endParaRPr lang="en-GB" sz="2000">
                        <a:latin typeface="Calibri" panose="020F0502020204030204" pitchFamily="34" charset="0"/>
                        <a:cs typeface="Calibri" panose="020F0502020204030204" pitchFamily="34" charset="0"/>
                      </a:endParaRPr>
                    </a:p>
                  </a:txBody>
                  <a:tcPr>
                    <a:solidFill>
                      <a:srgbClr val="FFFDE9"/>
                    </a:solidFill>
                  </a:tcPr>
                </a:tc>
                <a:tc rowSpan="2">
                  <a:txBody>
                    <a:bodyPr/>
                    <a:lstStyle/>
                    <a:p>
                      <a:r>
                        <a:rPr lang="nl-BE" sz="2000">
                          <a:latin typeface="Calibri" panose="020F0502020204030204" pitchFamily="34" charset="0"/>
                          <a:cs typeface="Calibri" panose="020F0502020204030204" pitchFamily="34" charset="0"/>
                        </a:rPr>
                        <a:t>De focus moet niet specifiek op ChatGPT liggen, het beleid zou een impact moeten hebben op het </a:t>
                      </a:r>
                      <a:r>
                        <a:rPr lang="nl-BE" sz="2000" u="sng">
                          <a:latin typeface="Calibri" panose="020F0502020204030204" pitchFamily="34" charset="0"/>
                          <a:cs typeface="Calibri" panose="020F0502020204030204" pitchFamily="34" charset="0"/>
                        </a:rPr>
                        <a:t>gebruik</a:t>
                      </a:r>
                      <a:r>
                        <a:rPr lang="nl-BE" sz="2000">
                          <a:latin typeface="Calibri" panose="020F0502020204030204" pitchFamily="34" charset="0"/>
                          <a:cs typeface="Calibri" panose="020F0502020204030204" pitchFamily="34" charset="0"/>
                        </a:rPr>
                        <a:t> ervan.</a:t>
                      </a:r>
                      <a:endParaRPr lang="en-GB" sz="2000">
                        <a:latin typeface="Calibri" panose="020F0502020204030204" pitchFamily="34" charset="0"/>
                        <a:cs typeface="Calibri" panose="020F0502020204030204" pitchFamily="34" charset="0"/>
                      </a:endParaRPr>
                    </a:p>
                  </a:txBody>
                  <a:tcPr>
                    <a:solidFill>
                      <a:srgbClr val="FEF4E7"/>
                    </a:solidFill>
                  </a:tcPr>
                </a:tc>
                <a:extLst>
                  <a:ext uri="{0D108BD9-81ED-4DB2-BD59-A6C34878D82A}">
                    <a16:rowId xmlns:a16="http://schemas.microsoft.com/office/drawing/2014/main" val="2834160212"/>
                  </a:ext>
                </a:extLst>
              </a:tr>
              <a:tr h="1068310">
                <a:tc>
                  <a:txBody>
                    <a:bodyPr/>
                    <a:lstStyle/>
                    <a:p>
                      <a:r>
                        <a:rPr lang="nl-BE" sz="2000">
                          <a:latin typeface="Calibri" panose="020F0502020204030204" pitchFamily="34" charset="0"/>
                          <a:cs typeface="Calibri" panose="020F0502020204030204" pitchFamily="34" charset="0"/>
                        </a:rPr>
                        <a:t>Behandel een iets per keer – Bespreek geen meerdere/verschillende dingen door elkaar.</a:t>
                      </a:r>
                      <a:endParaRPr lang="en-GB" sz="2000">
                        <a:latin typeface="Calibri" panose="020F0502020204030204" pitchFamily="34" charset="0"/>
                        <a:cs typeface="Calibri" panose="020F0502020204030204" pitchFamily="34" charset="0"/>
                      </a:endParaRPr>
                    </a:p>
                  </a:txBody>
                  <a:tcPr>
                    <a:solidFill>
                      <a:srgbClr val="FFFDE9"/>
                    </a:solidFill>
                  </a:tcPr>
                </a:tc>
                <a:tc vMerge="1">
                  <a:txBody>
                    <a:bodyPr/>
                    <a:lstStyle/>
                    <a:p>
                      <a:endParaRPr lang="en-GB" sz="1800"/>
                    </a:p>
                  </a:txBody>
                  <a:tcPr>
                    <a:solidFill>
                      <a:srgbClr val="FEF4E7"/>
                    </a:solidFill>
                  </a:tcPr>
                </a:tc>
                <a:extLst>
                  <a:ext uri="{0D108BD9-81ED-4DB2-BD59-A6C34878D82A}">
                    <a16:rowId xmlns:a16="http://schemas.microsoft.com/office/drawing/2014/main" val="3911093728"/>
                  </a:ext>
                </a:extLst>
              </a:tr>
            </a:tbl>
          </a:graphicData>
        </a:graphic>
      </p:graphicFrame>
      <p:pic>
        <p:nvPicPr>
          <p:cNvPr id="2" name="Picture 1" descr="A picture containing graphics, font, symbol, graphic design&#10;&#10;Description automatically generated">
            <a:extLst>
              <a:ext uri="{FF2B5EF4-FFF2-40B4-BE49-F238E27FC236}">
                <a16:creationId xmlns:a16="http://schemas.microsoft.com/office/drawing/2014/main" id="{4EE555C2-0E66-DC5E-B164-7B5BB4B685AA}"/>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50D6FD7-0B16-03A5-6DB5-580ED87AD519}"/>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8066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19F3A4-B295-B20D-4B89-1742EDF685E8}"/>
              </a:ext>
            </a:extLst>
          </p:cNvPr>
          <p:cNvSpPr txBox="1"/>
          <p:nvPr/>
        </p:nvSpPr>
        <p:spPr>
          <a:xfrm>
            <a:off x="547305" y="567329"/>
            <a:ext cx="105456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rPr>
              <a:t>Activiteit: beleidsontwerp</a:t>
            </a:r>
            <a:endParaRPr kumimoji="0" lang="en-GB" sz="3600" b="1" i="0" u="none" strike="noStrike" kern="1200" cap="none" spc="0" normalizeH="0" baseline="0" noProof="0">
              <a:ln>
                <a:noFill/>
              </a:ln>
              <a:solidFill>
                <a:srgbClr val="6FBFB5"/>
              </a:solidFill>
              <a:effectLst/>
              <a:uLnTx/>
              <a:uFillTx/>
              <a:latin typeface="Calibri" panose="020F0502020204030204" pitchFamily="34" charset="0"/>
              <a:cs typeface="Calibri" panose="020F0502020204030204" pitchFamily="34" charset="0"/>
            </a:endParaRPr>
          </a:p>
        </p:txBody>
      </p:sp>
      <p:graphicFrame>
        <p:nvGraphicFramePr>
          <p:cNvPr id="3" name="Table 3">
            <a:extLst>
              <a:ext uri="{FF2B5EF4-FFF2-40B4-BE49-F238E27FC236}">
                <a16:creationId xmlns:a16="http://schemas.microsoft.com/office/drawing/2014/main" id="{6FFDBDF4-A507-95AD-AB64-F114E0FEB112}"/>
              </a:ext>
            </a:extLst>
          </p:cNvPr>
          <p:cNvGraphicFramePr>
            <a:graphicFrameLocks noGrp="1"/>
          </p:cNvGraphicFramePr>
          <p:nvPr>
            <p:extLst>
              <p:ext uri="{D42A27DB-BD31-4B8C-83A1-F6EECF244321}">
                <p14:modId xmlns:p14="http://schemas.microsoft.com/office/powerpoint/2010/main" val="3784255467"/>
              </p:ext>
            </p:extLst>
          </p:nvPr>
        </p:nvGraphicFramePr>
        <p:xfrm>
          <a:off x="716692" y="1650539"/>
          <a:ext cx="10676238" cy="4527840"/>
        </p:xfrm>
        <a:graphic>
          <a:graphicData uri="http://schemas.openxmlformats.org/drawingml/2006/table">
            <a:tbl>
              <a:tblPr firstRow="1" bandRow="1">
                <a:tableStyleId>{5C22544A-7EE6-4342-B048-85BDC9FD1C3A}</a:tableStyleId>
              </a:tblPr>
              <a:tblGrid>
                <a:gridCol w="1540476">
                  <a:extLst>
                    <a:ext uri="{9D8B030D-6E8A-4147-A177-3AD203B41FA5}">
                      <a16:colId xmlns:a16="http://schemas.microsoft.com/office/drawing/2014/main" val="3802597912"/>
                    </a:ext>
                  </a:extLst>
                </a:gridCol>
                <a:gridCol w="9135762">
                  <a:extLst>
                    <a:ext uri="{9D8B030D-6E8A-4147-A177-3AD203B41FA5}">
                      <a16:colId xmlns:a16="http://schemas.microsoft.com/office/drawing/2014/main" val="70425339"/>
                    </a:ext>
                  </a:extLst>
                </a:gridCol>
              </a:tblGrid>
              <a:tr h="855729">
                <a:tc>
                  <a:txBody>
                    <a:bodyPr/>
                    <a:lstStyle/>
                    <a:p>
                      <a:pPr algn="ctr"/>
                      <a:endParaRPr lang="nl-BE" sz="2000">
                        <a:latin typeface="Calibri" panose="020F0502020204030204" pitchFamily="34" charset="0"/>
                        <a:cs typeface="Calibri" panose="020F0502020204030204" pitchFamily="34" charset="0"/>
                      </a:endParaRPr>
                    </a:p>
                    <a:p>
                      <a:pPr algn="ctr"/>
                      <a:endParaRPr lang="en-GB" sz="2000">
                        <a:latin typeface="Calibri" panose="020F0502020204030204" pitchFamily="34" charset="0"/>
                        <a:cs typeface="Calibri" panose="020F0502020204030204" pitchFamily="34" charset="0"/>
                      </a:endParaRPr>
                    </a:p>
                  </a:txBody>
                  <a:tcPr>
                    <a:solidFill>
                      <a:srgbClr val="6FBFB5"/>
                    </a:solidFill>
                  </a:tcPr>
                </a:tc>
                <a:tc>
                  <a:txBody>
                    <a:bodyPr/>
                    <a:lstStyle/>
                    <a:p>
                      <a:pPr algn="l"/>
                      <a:endParaRPr lang="nl-BE" sz="2000">
                        <a:latin typeface="Calibri" panose="020F0502020204030204" pitchFamily="34" charset="0"/>
                        <a:cs typeface="Calibri" panose="020F0502020204030204" pitchFamily="34" charset="0"/>
                      </a:endParaRPr>
                    </a:p>
                    <a:p>
                      <a:pPr algn="l"/>
                      <a:r>
                        <a:rPr lang="nl-BE" sz="2000">
                          <a:latin typeface="Calibri" panose="020F0502020204030204" pitchFamily="34" charset="0"/>
                          <a:cs typeface="Calibri" panose="020F0502020204030204" pitchFamily="34" charset="0"/>
                        </a:rPr>
                        <a:t>Beleidsdoel</a:t>
                      </a:r>
                    </a:p>
                  </a:txBody>
                  <a:tcPr>
                    <a:solidFill>
                      <a:srgbClr val="6FBFB5"/>
                    </a:solidFill>
                  </a:tcPr>
                </a:tc>
                <a:extLst>
                  <a:ext uri="{0D108BD9-81ED-4DB2-BD59-A6C34878D82A}">
                    <a16:rowId xmlns:a16="http://schemas.microsoft.com/office/drawing/2014/main" val="3821922085"/>
                  </a:ext>
                </a:extLst>
              </a:tr>
              <a:tr h="854184">
                <a:tc>
                  <a:txBody>
                    <a:bodyPr/>
                    <a:lstStyle/>
                    <a:p>
                      <a:r>
                        <a:rPr lang="nl-BE" sz="2000">
                          <a:latin typeface="Calibri" panose="020F0502020204030204" pitchFamily="34" charset="0"/>
                          <a:cs typeface="Calibri" panose="020F0502020204030204" pitchFamily="34" charset="0"/>
                        </a:rPr>
                        <a:t>Beleid 1</a:t>
                      </a:r>
                      <a:endParaRPr lang="en-GB" sz="2000">
                        <a:latin typeface="Calibri" panose="020F0502020204030204" pitchFamily="34" charset="0"/>
                        <a:cs typeface="Calibri" panose="020F0502020204030204" pitchFamily="34" charset="0"/>
                      </a:endParaRPr>
                    </a:p>
                  </a:txBody>
                  <a:tcPr anchor="ctr">
                    <a:solidFill>
                      <a:srgbClr val="DCF0EE"/>
                    </a:solidFill>
                  </a:tcPr>
                </a:tc>
                <a:tc>
                  <a:txBody>
                    <a:bodyPr/>
                    <a:lstStyle/>
                    <a:p>
                      <a:r>
                        <a:rPr lang="nl-BE" sz="2000">
                          <a:latin typeface="Calibri" panose="020F0502020204030204" pitchFamily="34" charset="0"/>
                          <a:cs typeface="Calibri" panose="020F0502020204030204" pitchFamily="34" charset="0"/>
                        </a:rPr>
                        <a:t>Een reeks beleidsregels over hoe ChatGPT wel en niet gebruikt moet worden door leerlingen bij het maken van hun huiswerk.</a:t>
                      </a:r>
                      <a:endParaRPr lang="en-GB" sz="2000">
                        <a:latin typeface="Calibri" panose="020F0502020204030204" pitchFamily="34" charset="0"/>
                        <a:cs typeface="Calibri" panose="020F0502020204030204" pitchFamily="34" charset="0"/>
                      </a:endParaRPr>
                    </a:p>
                  </a:txBody>
                  <a:tcPr anchor="ctr">
                    <a:solidFill>
                      <a:srgbClr val="DCF0EE"/>
                    </a:solidFill>
                  </a:tcPr>
                </a:tc>
                <a:extLst>
                  <a:ext uri="{0D108BD9-81ED-4DB2-BD59-A6C34878D82A}">
                    <a16:rowId xmlns:a16="http://schemas.microsoft.com/office/drawing/2014/main" val="1984135713"/>
                  </a:ext>
                </a:extLst>
              </a:tr>
              <a:tr h="907685">
                <a:tc>
                  <a:txBody>
                    <a:bodyPr/>
                    <a:lstStyle/>
                    <a:p>
                      <a:r>
                        <a:rPr lang="nl-BE" sz="2000">
                          <a:latin typeface="Calibri" panose="020F0502020204030204" pitchFamily="34" charset="0"/>
                          <a:cs typeface="Calibri" panose="020F0502020204030204" pitchFamily="34" charset="0"/>
                        </a:rPr>
                        <a:t>Beleid 2</a:t>
                      </a:r>
                      <a:endParaRPr lang="en-GB" sz="2000">
                        <a:latin typeface="Calibri" panose="020F0502020204030204" pitchFamily="34" charset="0"/>
                        <a:cs typeface="Calibri" panose="020F0502020204030204" pitchFamily="34" charset="0"/>
                      </a:endParaRPr>
                    </a:p>
                  </a:txBody>
                  <a:tcPr anchor="ctr">
                    <a:solidFill>
                      <a:srgbClr val="DCF0EE"/>
                    </a:solidFill>
                  </a:tcPr>
                </a:tc>
                <a:tc>
                  <a:txBody>
                    <a:bodyPr/>
                    <a:lstStyle/>
                    <a:p>
                      <a:r>
                        <a:rPr lang="nl-BE" sz="2000">
                          <a:latin typeface="Calibri" panose="020F0502020204030204" pitchFamily="34" charset="0"/>
                          <a:cs typeface="Calibri" panose="020F0502020204030204" pitchFamily="34" charset="0"/>
                        </a:rPr>
                        <a:t>Een reeks beleidsregels over hoe ChatGPT wel en niet gebruikt moet worden door leerlingen om toetsen en opdrachten te maken.</a:t>
                      </a:r>
                      <a:endParaRPr lang="en-GB" sz="2000">
                        <a:latin typeface="Calibri" panose="020F0502020204030204" pitchFamily="34" charset="0"/>
                        <a:cs typeface="Calibri" panose="020F0502020204030204" pitchFamily="34" charset="0"/>
                      </a:endParaRPr>
                    </a:p>
                  </a:txBody>
                  <a:tcPr anchor="ctr">
                    <a:solidFill>
                      <a:srgbClr val="DCF0EE"/>
                    </a:solidFill>
                  </a:tcPr>
                </a:tc>
                <a:extLst>
                  <a:ext uri="{0D108BD9-81ED-4DB2-BD59-A6C34878D82A}">
                    <a16:rowId xmlns:a16="http://schemas.microsoft.com/office/drawing/2014/main" val="3863723001"/>
                  </a:ext>
                </a:extLst>
              </a:tr>
              <a:tr h="836649">
                <a:tc>
                  <a:txBody>
                    <a:bodyPr/>
                    <a:lstStyle/>
                    <a:p>
                      <a:r>
                        <a:rPr lang="nl-BE" sz="2000">
                          <a:latin typeface="Calibri" panose="020F0502020204030204" pitchFamily="34" charset="0"/>
                          <a:cs typeface="Calibri" panose="020F0502020204030204" pitchFamily="34" charset="0"/>
                        </a:rPr>
                        <a:t>Beleid 3</a:t>
                      </a:r>
                      <a:endParaRPr lang="en-GB" sz="2000">
                        <a:latin typeface="Calibri" panose="020F0502020204030204" pitchFamily="34" charset="0"/>
                        <a:cs typeface="Calibri" panose="020F0502020204030204" pitchFamily="34" charset="0"/>
                      </a:endParaRPr>
                    </a:p>
                  </a:txBody>
                  <a:tcPr anchor="ctr">
                    <a:solidFill>
                      <a:srgbClr val="DCF0EE"/>
                    </a:solidFill>
                  </a:tcPr>
                </a:tc>
                <a:tc>
                  <a:txBody>
                    <a:bodyPr/>
                    <a:lstStyle/>
                    <a:p>
                      <a:r>
                        <a:rPr lang="nl-BE" sz="2000">
                          <a:latin typeface="Calibri" panose="020F0502020204030204" pitchFamily="34" charset="0"/>
                          <a:cs typeface="Calibri" panose="020F0502020204030204" pitchFamily="34" charset="0"/>
                        </a:rPr>
                        <a:t>Bekijk het beleid dat je krijgt en pas het aan op basis van wat jullie het beste vinden.</a:t>
                      </a:r>
                      <a:endParaRPr lang="en-GB" sz="2000">
                        <a:latin typeface="Calibri" panose="020F0502020204030204" pitchFamily="34" charset="0"/>
                        <a:cs typeface="Calibri" panose="020F0502020204030204" pitchFamily="34" charset="0"/>
                      </a:endParaRPr>
                    </a:p>
                  </a:txBody>
                  <a:tcPr anchor="ctr">
                    <a:solidFill>
                      <a:srgbClr val="DCF0EE"/>
                    </a:solidFill>
                  </a:tcPr>
                </a:tc>
                <a:extLst>
                  <a:ext uri="{0D108BD9-81ED-4DB2-BD59-A6C34878D82A}">
                    <a16:rowId xmlns:a16="http://schemas.microsoft.com/office/drawing/2014/main" val="1790083894"/>
                  </a:ext>
                </a:extLst>
              </a:tr>
              <a:tr h="1073593">
                <a:tc>
                  <a:txBody>
                    <a:bodyPr/>
                    <a:lstStyle/>
                    <a:p>
                      <a:r>
                        <a:rPr lang="nl-BE" sz="2000">
                          <a:latin typeface="Calibri" panose="020F0502020204030204" pitchFamily="34" charset="0"/>
                          <a:cs typeface="Calibri" panose="020F0502020204030204" pitchFamily="34" charset="0"/>
                        </a:rPr>
                        <a:t>Beleid 4</a:t>
                      </a:r>
                      <a:endParaRPr lang="en-GB" sz="2000">
                        <a:latin typeface="Calibri" panose="020F0502020204030204" pitchFamily="34" charset="0"/>
                        <a:cs typeface="Calibri" panose="020F0502020204030204" pitchFamily="34" charset="0"/>
                      </a:endParaRPr>
                    </a:p>
                  </a:txBody>
                  <a:tcPr anchor="ctr">
                    <a:solidFill>
                      <a:srgbClr val="DCF0EE"/>
                    </a:solidFill>
                  </a:tcPr>
                </a:tc>
                <a:tc>
                  <a:txBody>
                    <a:bodyPr/>
                    <a:lstStyle/>
                    <a:p>
                      <a:pPr marL="0" marR="0" lvl="0" indent="0" algn="l" defTabSz="548626" rtl="0" eaLnBrk="1" fontAlgn="auto" latinLnBrk="0" hangingPunct="1">
                        <a:lnSpc>
                          <a:spcPct val="100000"/>
                        </a:lnSpc>
                        <a:spcBef>
                          <a:spcPts val="0"/>
                        </a:spcBef>
                        <a:spcAft>
                          <a:spcPts val="0"/>
                        </a:spcAft>
                        <a:buClrTx/>
                        <a:buSzTx/>
                        <a:buFontTx/>
                        <a:buNone/>
                        <a:tabLst/>
                        <a:defRPr/>
                      </a:pPr>
                      <a:r>
                        <a:rPr lang="nl-BE" sz="2000">
                          <a:latin typeface="Calibri" panose="020F0502020204030204" pitchFamily="34" charset="0"/>
                          <a:cs typeface="Calibri" panose="020F0502020204030204" pitchFamily="34" charset="0"/>
                        </a:rPr>
                        <a:t>Bekijk het beleid dat je krijgt en pas het aan op basis van wat jullie het beste vinden.</a:t>
                      </a:r>
                      <a:endParaRPr lang="en-GB" sz="2000">
                        <a:latin typeface="Calibri" panose="020F0502020204030204" pitchFamily="34" charset="0"/>
                        <a:cs typeface="Calibri" panose="020F0502020204030204" pitchFamily="34" charset="0"/>
                      </a:endParaRPr>
                    </a:p>
                  </a:txBody>
                  <a:tcPr anchor="ctr">
                    <a:solidFill>
                      <a:srgbClr val="DCF0EE"/>
                    </a:solidFill>
                  </a:tcPr>
                </a:tc>
                <a:extLst>
                  <a:ext uri="{0D108BD9-81ED-4DB2-BD59-A6C34878D82A}">
                    <a16:rowId xmlns:a16="http://schemas.microsoft.com/office/drawing/2014/main" val="840621288"/>
                  </a:ext>
                </a:extLst>
              </a:tr>
            </a:tbl>
          </a:graphicData>
        </a:graphic>
      </p:graphicFrame>
      <p:pic>
        <p:nvPicPr>
          <p:cNvPr id="2" name="Picture 1" descr="A picture containing graphics, font, symbol, graphic design&#10;&#10;Description automatically generated">
            <a:extLst>
              <a:ext uri="{FF2B5EF4-FFF2-40B4-BE49-F238E27FC236}">
                <a16:creationId xmlns:a16="http://schemas.microsoft.com/office/drawing/2014/main" id="{6D168DD0-7BDE-090B-5293-6AA88931BD6D}"/>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28C892CB-6DE6-3F30-6B10-15B7D7AC5E96}"/>
              </a:ext>
            </a:extLst>
          </p:cNvPr>
          <p:cNvSpPr txBox="1"/>
          <p:nvPr/>
        </p:nvSpPr>
        <p:spPr>
          <a:xfrm>
            <a:off x="10945504" y="6155140"/>
            <a:ext cx="1246496" cy="492443"/>
          </a:xfrm>
          <a:prstGeom prst="rect">
            <a:avLst/>
          </a:prstGeom>
          <a:solidFill>
            <a:srgbClr val="FFFFFF"/>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16201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2082672"/>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Beleidsaanbevelingen ?</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8732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40" y="2303798"/>
            <a:ext cx="10199720" cy="2082672"/>
          </a:xfrm>
          <a:prstGeom prst="rect">
            <a:avLst/>
          </a:prstGeom>
        </p:spPr>
        <p:txBody>
          <a:bodyPr vert="horz" wrap="square" lIns="121920" tIns="60960" rIns="121920" bIns="60960" rtlCol="0" anchor="t"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Hoe waren de antwoorden van ChatGPT vergeleken met de antwoorden van klasgenoten?</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71615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phone&#10;&#10;Description automatically generated">
            <a:extLst>
              <a:ext uri="{FF2B5EF4-FFF2-40B4-BE49-F238E27FC236}">
                <a16:creationId xmlns:a16="http://schemas.microsoft.com/office/drawing/2014/main" id="{BDB7CD4F-235B-8760-3DC1-FA237ADD8DDB}"/>
              </a:ext>
            </a:extLst>
          </p:cNvPr>
          <p:cNvPicPr>
            <a:picLocks noChangeAspect="1"/>
          </p:cNvPicPr>
          <p:nvPr/>
        </p:nvPicPr>
        <p:blipFill rotWithShape="1">
          <a:blip r:embed="rId3">
            <a:extLst>
              <a:ext uri="{28A0092B-C50C-407E-A947-70E740481C1C}">
                <a14:useLocalDpi xmlns:a14="http://schemas.microsoft.com/office/drawing/2010/main" val="0"/>
              </a:ext>
            </a:extLst>
          </a:blip>
          <a:srcRect l="23353" t="68631" r="18381" b="3284"/>
          <a:stretch/>
        </p:blipFill>
        <p:spPr>
          <a:xfrm>
            <a:off x="-50044" y="0"/>
            <a:ext cx="12242044" cy="8346415"/>
          </a:xfrm>
          <a:prstGeom prst="rect">
            <a:avLst/>
          </a:prstGeom>
        </p:spPr>
      </p:pic>
      <p:sp>
        <p:nvSpPr>
          <p:cNvPr id="7" name="TextBox 6">
            <a:extLst>
              <a:ext uri="{FF2B5EF4-FFF2-40B4-BE49-F238E27FC236}">
                <a16:creationId xmlns:a16="http://schemas.microsoft.com/office/drawing/2014/main" id="{F5AC347B-F522-C34C-81B4-215FA44C50E1}"/>
              </a:ext>
            </a:extLst>
          </p:cNvPr>
          <p:cNvSpPr txBox="1"/>
          <p:nvPr/>
        </p:nvSpPr>
        <p:spPr>
          <a:xfrm>
            <a:off x="1475053" y="2228671"/>
            <a:ext cx="9306678" cy="1200329"/>
          </a:xfrm>
          <a:prstGeom prst="rect">
            <a:avLst/>
          </a:prstGeom>
          <a:solidFill>
            <a:srgbClr val="6FBFB5"/>
          </a:solidFill>
          <a:effectLst>
            <a:outerShdw blurRad="50800" dist="38100" dir="16200000" rotWithShape="0">
              <a:prstClr val="black">
                <a:alpha val="40000"/>
              </a:prstClr>
            </a:outerShdw>
          </a:effectLst>
        </p:spPr>
        <p:txBody>
          <a:bodyPr wrap="square" rtlCol="0">
            <a:spAutoFit/>
          </a:bodyPr>
          <a:lstStyle/>
          <a:p>
            <a:pPr algn="ctr"/>
            <a:r>
              <a:rPr lang="nl-BE" sz="7200">
                <a:solidFill>
                  <a:schemeClr val="bg1"/>
                </a:solidFill>
              </a:rPr>
              <a:t>Toonmoment!</a:t>
            </a:r>
          </a:p>
        </p:txBody>
      </p:sp>
    </p:spTree>
    <p:extLst>
      <p:ext uri="{BB962C8B-B14F-4D97-AF65-F5344CB8AC3E}">
        <p14:creationId xmlns:p14="http://schemas.microsoft.com/office/powerpoint/2010/main" val="380126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3037184" y="275648"/>
            <a:ext cx="6117625" cy="405611"/>
          </a:xfrm>
          <a:prstGeom prst="rect">
            <a:avLst/>
          </a:prstGeom>
        </p:spPr>
        <p:txBody>
          <a:bodyPr vert="horz" wrap="square" lIns="121920" tIns="60960" rIns="121920" bIns="60960" rtlCol="0" anchor="b"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20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Helvetica"/>
              </a:rPr>
              <a:t>Geïnspireerd op het curriculum ontwikkeld door </a:t>
            </a:r>
          </a:p>
        </p:txBody>
      </p:sp>
      <p:grpSp>
        <p:nvGrpSpPr>
          <p:cNvPr id="15" name="Group 14">
            <a:extLst>
              <a:ext uri="{FF2B5EF4-FFF2-40B4-BE49-F238E27FC236}">
                <a16:creationId xmlns:a16="http://schemas.microsoft.com/office/drawing/2014/main" id="{3BC458CB-8526-CAD6-0038-3AE480730D64}"/>
              </a:ext>
            </a:extLst>
          </p:cNvPr>
          <p:cNvGrpSpPr/>
          <p:nvPr/>
        </p:nvGrpSpPr>
        <p:grpSpPr>
          <a:xfrm>
            <a:off x="2467537" y="2843532"/>
            <a:ext cx="7256916" cy="1103393"/>
            <a:chOff x="3047999" y="2589257"/>
            <a:chExt cx="6096000" cy="1388810"/>
          </a:xfrm>
        </p:grpSpPr>
        <p:pic>
          <p:nvPicPr>
            <p:cNvPr id="8196" name="Picture 4">
              <a:extLst>
                <a:ext uri="{FF2B5EF4-FFF2-40B4-BE49-F238E27FC236}">
                  <a16:creationId xmlns:a16="http://schemas.microsoft.com/office/drawing/2014/main" id="{00647D48-E4D2-4AC9-EF56-5813903DAD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2589257"/>
              <a:ext cx="838200" cy="5036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441D61-85CA-15E3-DB32-96A7A09B7A58}"/>
                </a:ext>
              </a:extLst>
            </p:cNvPr>
            <p:cNvSpPr txBox="1"/>
            <p:nvPr/>
          </p:nvSpPr>
          <p:spPr>
            <a:xfrm>
              <a:off x="3047999" y="3319504"/>
              <a:ext cx="6096000" cy="6585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Licensed under a </a:t>
              </a:r>
              <a:r>
                <a:rPr kumimoji="0" lang="en-GB" sz="1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Creative Commons Attribution-NonCommercial 4.0 International License</a:t>
              </a:r>
              <a:r>
                <a:rPr kumimoji="0" lang="en-GB" sz="14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a:t>
              </a:r>
            </a:p>
          </p:txBody>
        </p:sp>
      </p:grpSp>
      <p:pic>
        <p:nvPicPr>
          <p:cNvPr id="8198" name="Picture 6">
            <a:extLst>
              <a:ext uri="{FF2B5EF4-FFF2-40B4-BE49-F238E27FC236}">
                <a16:creationId xmlns:a16="http://schemas.microsoft.com/office/drawing/2014/main" id="{2A63650F-BD51-508F-6573-208FA1C6A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754" y="1932863"/>
            <a:ext cx="1794241" cy="27833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44954816-CE5A-6DF1-E68A-8D5369FC8D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1075" y="1932863"/>
            <a:ext cx="1487803" cy="278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0B850DA-2135-23A4-8483-534ED506E469}"/>
              </a:ext>
            </a:extLst>
          </p:cNvPr>
          <p:cNvSpPr txBox="1"/>
          <p:nvPr/>
        </p:nvSpPr>
        <p:spPr>
          <a:xfrm>
            <a:off x="4607397" y="1563531"/>
            <a:ext cx="2977196"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600"/>
              </a:spcAft>
              <a:buClrTx/>
              <a:buSzTx/>
              <a:buFontTx/>
              <a:buNone/>
              <a:tabLst/>
              <a:defRPr/>
            </a:pPr>
            <a:r>
              <a:rPr kumimoji="0" lang="en-GB" sz="20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Powered by</a:t>
            </a:r>
            <a:endParaRPr kumimoji="0" lang="en-GB" sz="2000" b="0" i="0" u="none" strike="noStrike" kern="1200" cap="none" spc="0" normalizeH="0" baseline="0" noProof="0">
              <a:ln>
                <a:noFill/>
              </a:ln>
              <a:solidFill>
                <a:srgbClr val="4A4A4A"/>
              </a:solidFill>
              <a:effectLst/>
              <a:uLnTx/>
              <a:uFillTx/>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3A7EF03-2E6D-05F5-8DCC-89C60980F09F}"/>
              </a:ext>
            </a:extLst>
          </p:cNvPr>
          <p:cNvSpPr txBox="1"/>
          <p:nvPr/>
        </p:nvSpPr>
        <p:spPr>
          <a:xfrm>
            <a:off x="4164227" y="5986087"/>
            <a:ext cx="416417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2400"/>
              </a:spcBef>
              <a:spcAft>
                <a:spcPts val="600"/>
              </a:spcAft>
              <a:buClrTx/>
              <a:buSzTx/>
              <a:buFontTx/>
              <a:buNone/>
              <a:tabLst/>
              <a:defRPr/>
            </a:pPr>
            <a:r>
              <a:rPr kumimoji="0" lang="en-GB" sz="3200" b="1" i="0" u="none" strike="noStrike" kern="1200" cap="none" spc="0" normalizeH="0" baseline="0" noProof="0" err="1">
                <a:ln>
                  <a:noFill/>
                </a:ln>
                <a:solidFill>
                  <a:srgbClr val="FFFFFF"/>
                </a:solidFill>
                <a:effectLst/>
                <a:uLnTx/>
                <a:uFillTx/>
                <a:latin typeface="Bitter"/>
                <a:ea typeface="+mn-ea"/>
                <a:cs typeface="+mn-cs"/>
              </a:rPr>
              <a:t>www.amai.vlaanderen</a:t>
            </a:r>
            <a:endParaRPr kumimoji="0" lang="en-GB" sz="3200" b="0" i="0" u="none" strike="noStrike" kern="1200" cap="none" spc="0" normalizeH="0" baseline="0" noProof="0">
              <a:ln>
                <a:noFill/>
              </a:ln>
              <a:solidFill>
                <a:srgbClr val="4A4A4A"/>
              </a:solidFill>
              <a:effectLst/>
              <a:uLnTx/>
              <a:uFillTx/>
              <a:ea typeface="+mn-ea"/>
              <a:cs typeface="+mn-cs"/>
            </a:endParaRPr>
          </a:p>
        </p:txBody>
      </p:sp>
      <p:pic>
        <p:nvPicPr>
          <p:cNvPr id="10" name="Picture 9" descr="A white text on a black background&#10;&#10;Description automatically generated with low confidence">
            <a:extLst>
              <a:ext uri="{FF2B5EF4-FFF2-40B4-BE49-F238E27FC236}">
                <a16:creationId xmlns:a16="http://schemas.microsoft.com/office/drawing/2014/main" id="{CE13F93B-F802-FB49-2CD3-C2523CD2B6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8432" y="3869752"/>
            <a:ext cx="2616377" cy="2164054"/>
          </a:xfrm>
          <a:prstGeom prst="rect">
            <a:avLst/>
          </a:prstGeom>
        </p:spPr>
      </p:pic>
      <p:pic>
        <p:nvPicPr>
          <p:cNvPr id="1026" name="Picture 2">
            <a:extLst>
              <a:ext uri="{FF2B5EF4-FFF2-40B4-BE49-F238E27FC236}">
                <a16:creationId xmlns:a16="http://schemas.microsoft.com/office/drawing/2014/main" id="{81A39891-ED86-54D9-C381-1A8D100E9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3590" y="643878"/>
            <a:ext cx="4464811" cy="8577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9E4A9E-0CE6-9397-4655-7F9BE24061FA}"/>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spTree>
    <p:extLst>
      <p:ext uri="{BB962C8B-B14F-4D97-AF65-F5344CB8AC3E}">
        <p14:creationId xmlns:p14="http://schemas.microsoft.com/office/powerpoint/2010/main" val="26436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FBFB5"/>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9091C93-AF7B-6E85-603F-EECEB8FD3BD9}"/>
              </a:ext>
            </a:extLst>
          </p:cNvPr>
          <p:cNvSpPr txBox="1">
            <a:spLocks/>
          </p:cNvSpPr>
          <p:nvPr/>
        </p:nvSpPr>
        <p:spPr>
          <a:xfrm>
            <a:off x="996139" y="867492"/>
            <a:ext cx="10199720" cy="724734"/>
          </a:xfrm>
          <a:prstGeom prst="rect">
            <a:avLst/>
          </a:prstGeom>
        </p:spPr>
        <p:txBody>
          <a:bodyPr vert="horz" wrap="square" lIns="121920" tIns="60960" rIns="121920" bIns="60960" rtlCol="0" anchor="b" anchorCtr="0">
            <a:noAutofit/>
          </a:bodyPr>
          <a:lstStyle>
            <a:lvl1pPr algn="l" defTabSz="411480" rtl="0" eaLnBrk="1" latinLnBrk="0" hangingPunct="1">
              <a:spcBef>
                <a:spcPct val="0"/>
              </a:spcBef>
              <a:buNone/>
              <a:defRPr lang="en-US" sz="4800" b="1" i="0" kern="1200" cap="none" baseline="0">
                <a:solidFill>
                  <a:srgbClr val="C1CD23"/>
                </a:solidFill>
                <a:latin typeface="+mj-lt"/>
                <a:ea typeface="+mj-ea"/>
                <a:cs typeface="Gill Sans" panose="020B0502020104020203" pitchFamily="34" charset="-79"/>
              </a:defRPr>
            </a:lvl1pPr>
          </a:lstStyle>
          <a:p>
            <a:pPr marL="0" marR="0" lvl="0" indent="0" algn="ctr" defTabSz="548626" rtl="0" eaLnBrk="1" fontAlgn="auto" latinLnBrk="0" hangingPunct="1">
              <a:lnSpc>
                <a:spcPct val="100000"/>
              </a:lnSpc>
              <a:spcBef>
                <a:spcPct val="0"/>
              </a:spcBef>
              <a:spcAft>
                <a:spcPts val="0"/>
              </a:spcAft>
              <a:buClrTx/>
              <a:buSzTx/>
              <a:buFontTx/>
              <a:buNone/>
              <a:tabLst/>
              <a:defRPr/>
            </a:pPr>
            <a:r>
              <a:rPr kumimoji="0" lang="nl-BE" sz="4000" i="0" u="none" strike="noStrike" kern="1200" cap="none" spc="0" normalizeH="0" baseline="0" noProof="0">
                <a:ln>
                  <a:noFill/>
                </a:ln>
                <a:solidFill>
                  <a:srgbClr val="530084"/>
                </a:solidFill>
                <a:effectLst/>
                <a:uLnTx/>
                <a:uFillTx/>
                <a:ea typeface="+mj-ea"/>
                <a:cs typeface="Gill Sans" panose="020B0502020104020203" pitchFamily="34" charset="-79"/>
                <a:sym typeface="Helvetica"/>
              </a:rPr>
              <a:t>Kan ChatGPT zo een verhaal schrijven?</a:t>
            </a:r>
          </a:p>
        </p:txBody>
      </p:sp>
      <p:pic>
        <p:nvPicPr>
          <p:cNvPr id="2" name="Picture 1" descr="A picture containing graphics, font, symbol, graphic design&#10;&#10;Description automatically generated">
            <a:extLst>
              <a:ext uri="{FF2B5EF4-FFF2-40B4-BE49-F238E27FC236}">
                <a16:creationId xmlns:a16="http://schemas.microsoft.com/office/drawing/2014/main" id="{E839E075-195F-F5E5-F847-20D8F6A7EE98}"/>
              </a:ext>
            </a:extLst>
          </p:cNvPr>
          <p:cNvPicPr>
            <a:picLocks noChangeAspect="1"/>
          </p:cNvPicPr>
          <p:nvPr/>
        </p:nvPicPr>
        <p:blipFill>
          <a:blip r:embed="rId3"/>
          <a:stretch>
            <a:fillRect/>
          </a:stretch>
        </p:blipFill>
        <p:spPr>
          <a:xfrm>
            <a:off x="0" y="6290671"/>
            <a:ext cx="736866" cy="534754"/>
          </a:xfrm>
          <a:prstGeom prst="rect">
            <a:avLst/>
          </a:prstGeom>
        </p:spPr>
      </p:pic>
      <p:sp>
        <p:nvSpPr>
          <p:cNvPr id="4" name="TextBox 3">
            <a:extLst>
              <a:ext uri="{FF2B5EF4-FFF2-40B4-BE49-F238E27FC236}">
                <a16:creationId xmlns:a16="http://schemas.microsoft.com/office/drawing/2014/main" id="{8D1B126F-9B6C-47C2-9CFD-DAE006FEB12E}"/>
              </a:ext>
            </a:extLst>
          </p:cNvPr>
          <p:cNvSpPr txBox="1"/>
          <p:nvPr/>
        </p:nvSpPr>
        <p:spPr>
          <a:xfrm>
            <a:off x="10945504" y="6155140"/>
            <a:ext cx="1246496" cy="492443"/>
          </a:xfrm>
          <a:prstGeom prst="rect">
            <a:avLst/>
          </a:prstGeom>
          <a:solidFill>
            <a:srgbClr val="6FBFB5"/>
          </a:solidFill>
        </p:spPr>
        <p:txBody>
          <a:bodyPr wrap="square" rtlCol="0">
            <a:spAutoFit/>
          </a:bodyPr>
          <a:lstStyle/>
          <a:p>
            <a:pPr algn="ctr"/>
            <a:endParaRPr lang="nl-BE" sz="1200"/>
          </a:p>
          <a:p>
            <a:pPr algn="ctr"/>
            <a:r>
              <a:rPr lang="en-GB" sz="1400">
                <a:solidFill>
                  <a:srgbClr val="530084"/>
                </a:solidFill>
              </a:rPr>
              <a:t>amai!</a:t>
            </a:r>
          </a:p>
        </p:txBody>
      </p:sp>
      <p:grpSp>
        <p:nvGrpSpPr>
          <p:cNvPr id="5" name="Group 4">
            <a:extLst>
              <a:ext uri="{FF2B5EF4-FFF2-40B4-BE49-F238E27FC236}">
                <a16:creationId xmlns:a16="http://schemas.microsoft.com/office/drawing/2014/main" id="{94AB7F02-5AE9-24A0-F4A2-ED9E6D8C361A}"/>
              </a:ext>
            </a:extLst>
          </p:cNvPr>
          <p:cNvGrpSpPr/>
          <p:nvPr/>
        </p:nvGrpSpPr>
        <p:grpSpPr>
          <a:xfrm>
            <a:off x="2611394" y="2300055"/>
            <a:ext cx="6969211" cy="3328086"/>
            <a:chOff x="2611394" y="2151774"/>
            <a:chExt cx="6969211" cy="3328086"/>
          </a:xfrm>
        </p:grpSpPr>
        <p:sp>
          <p:nvSpPr>
            <p:cNvPr id="6" name="Rectangle: Rounded Corners 3">
              <a:extLst>
                <a:ext uri="{FF2B5EF4-FFF2-40B4-BE49-F238E27FC236}">
                  <a16:creationId xmlns:a16="http://schemas.microsoft.com/office/drawing/2014/main" id="{392D5541-E2A2-F30B-7B4F-D72EA97DC9AF}"/>
                </a:ext>
              </a:extLst>
            </p:cNvPr>
            <p:cNvSpPr/>
            <p:nvPr/>
          </p:nvSpPr>
          <p:spPr>
            <a:xfrm>
              <a:off x="2611394" y="2151774"/>
              <a:ext cx="6969211" cy="332808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ea typeface="+mn-ea"/>
                <a:cs typeface="+mn-cs"/>
              </a:endParaRPr>
            </a:p>
          </p:txBody>
        </p:sp>
        <p:pic>
          <p:nvPicPr>
            <p:cNvPr id="7" name="Picture 2" descr="ChatGPT - Wikipedia">
              <a:hlinkClick r:id="rId4"/>
              <a:extLst>
                <a:ext uri="{FF2B5EF4-FFF2-40B4-BE49-F238E27FC236}">
                  <a16:creationId xmlns:a16="http://schemas.microsoft.com/office/drawing/2014/main" id="{8799E32F-7662-C759-3844-2C8BB5F23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318" y="2372136"/>
              <a:ext cx="2887362" cy="28873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038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phone&#10;&#10;Description automatically generated">
            <a:extLst>
              <a:ext uri="{FF2B5EF4-FFF2-40B4-BE49-F238E27FC236}">
                <a16:creationId xmlns:a16="http://schemas.microsoft.com/office/drawing/2014/main" id="{BDB7CD4F-235B-8760-3DC1-FA237ADD8DDB}"/>
              </a:ext>
            </a:extLst>
          </p:cNvPr>
          <p:cNvPicPr>
            <a:picLocks noChangeAspect="1"/>
          </p:cNvPicPr>
          <p:nvPr/>
        </p:nvPicPr>
        <p:blipFill rotWithShape="1">
          <a:blip r:embed="rId3">
            <a:extLst>
              <a:ext uri="{28A0092B-C50C-407E-A947-70E740481C1C}">
                <a14:useLocalDpi xmlns:a14="http://schemas.microsoft.com/office/drawing/2010/main" val="0"/>
              </a:ext>
            </a:extLst>
          </a:blip>
          <a:srcRect l="23353" t="68631" r="18381" b="3284"/>
          <a:stretch/>
        </p:blipFill>
        <p:spPr>
          <a:xfrm>
            <a:off x="-50044" y="0"/>
            <a:ext cx="12242044" cy="8346415"/>
          </a:xfrm>
          <a:prstGeom prst="rect">
            <a:avLst/>
          </a:prstGeom>
        </p:spPr>
      </p:pic>
      <p:sp>
        <p:nvSpPr>
          <p:cNvPr id="7" name="TextBox 6">
            <a:extLst>
              <a:ext uri="{FF2B5EF4-FFF2-40B4-BE49-F238E27FC236}">
                <a16:creationId xmlns:a16="http://schemas.microsoft.com/office/drawing/2014/main" id="{F5AC347B-F522-C34C-81B4-215FA44C50E1}"/>
              </a:ext>
            </a:extLst>
          </p:cNvPr>
          <p:cNvSpPr txBox="1"/>
          <p:nvPr/>
        </p:nvSpPr>
        <p:spPr>
          <a:xfrm>
            <a:off x="1475053" y="2228671"/>
            <a:ext cx="9306678" cy="2308324"/>
          </a:xfrm>
          <a:prstGeom prst="rect">
            <a:avLst/>
          </a:prstGeom>
          <a:solidFill>
            <a:srgbClr val="6FBFB5"/>
          </a:solidFill>
          <a:effectLst>
            <a:outerShdw blurRad="50800" dist="38100" dir="16200000" rotWithShape="0">
              <a:prstClr val="black">
                <a:alpha val="40000"/>
              </a:prstClr>
            </a:outerShdw>
          </a:effectLst>
        </p:spPr>
        <p:txBody>
          <a:bodyPr wrap="square" rtlCol="0">
            <a:spAutoFit/>
          </a:bodyPr>
          <a:lstStyle/>
          <a:p>
            <a:pPr algn="ctr"/>
            <a:r>
              <a:rPr lang="nl-BE" sz="7200">
                <a:solidFill>
                  <a:schemeClr val="bg1"/>
                </a:solidFill>
              </a:rPr>
              <a:t>Hoe werkt een chatbot (zoals ChatGPT) ?</a:t>
            </a:r>
            <a:endParaRPr lang="en-GB" sz="7200">
              <a:solidFill>
                <a:schemeClr val="bg1"/>
              </a:solidFill>
            </a:endParaRPr>
          </a:p>
        </p:txBody>
      </p:sp>
    </p:spTree>
    <p:extLst>
      <p:ext uri="{BB962C8B-B14F-4D97-AF65-F5344CB8AC3E}">
        <p14:creationId xmlns:p14="http://schemas.microsoft.com/office/powerpoint/2010/main" val="207886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mec 2021 generic">
  <a:themeElements>
    <a:clrScheme name="amai">
      <a:dk1>
        <a:srgbClr val="4A4A4A"/>
      </a:dk1>
      <a:lt1>
        <a:srgbClr val="FFFFFF"/>
      </a:lt1>
      <a:dk2>
        <a:srgbClr val="530084"/>
      </a:dk2>
      <a:lt2>
        <a:srgbClr val="6FBFB5"/>
      </a:lt2>
      <a:accent1>
        <a:srgbClr val="530084"/>
      </a:accent1>
      <a:accent2>
        <a:srgbClr val="1DA08D"/>
      </a:accent2>
      <a:accent3>
        <a:srgbClr val="FCEA10"/>
      </a:accent3>
      <a:accent4>
        <a:srgbClr val="47BCC9"/>
      </a:accent4>
      <a:accent5>
        <a:srgbClr val="F39200"/>
      </a:accent5>
      <a:accent6>
        <a:srgbClr val="008A9F"/>
      </a:accent6>
      <a:hlink>
        <a:srgbClr val="6FBFB5"/>
      </a:hlink>
      <a:folHlink>
        <a:srgbClr val="1DA08D"/>
      </a:folHlink>
    </a:clrScheme>
    <a:fontScheme name="amai">
      <a:majorFont>
        <a:latin typeface="Rubik"/>
        <a:ea typeface=""/>
        <a:cs typeface=""/>
      </a:majorFont>
      <a:minorFont>
        <a:latin typeface="Rubi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6"/>
            </a:gs>
            <a:gs pos="60000">
              <a:schemeClr val="tx2"/>
            </a:gs>
          </a:gsLst>
          <a:lin ang="2700000" scaled="0"/>
        </a:gradFill>
        <a:ln>
          <a:noFill/>
        </a:ln>
        <a:effectLst/>
      </a:spPr>
      <a:bodyPr rtlCol="0" anchor="ctr"/>
      <a:lstStyle>
        <a:defPPr algn="ctr">
          <a:defRPr sz="1400" smtClean="0"/>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200" dirty="0" err="1" smtClean="0"/>
        </a:defPPr>
      </a:lstStyle>
    </a:txDef>
  </a:objectDefaults>
  <a:extraClrSchemeLst/>
  <a:extLst>
    <a:ext uri="{05A4C25C-085E-4340-85A3-A5531E510DB2}">
      <thm15:themeFamily xmlns:thm15="http://schemas.microsoft.com/office/thememl/2012/main" name="imec 2021 generic" id="{72757309-472F-954A-9C39-C2963272768C}" vid="{D2EB441C-F1C9-6948-ACC6-8833237756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046f3bf-080c-4f7b-a072-249daaa91afe" xsi:nil="true"/>
    <lcf76f155ced4ddcb4097134ff3c332f xmlns="8483e8dc-5d39-44b1-9be5-a68a1841acc3">
      <Terms xmlns="http://schemas.microsoft.com/office/infopath/2007/PartnerControls"/>
    </lcf76f155ced4ddcb4097134ff3c332f>
    <SharedWithUsers xmlns="a046f3bf-080c-4f7b-a072-249daaa91afe">
      <UserInfo>
        <DisplayName>Pieter Duysburgh</DisplayName>
        <AccountId>15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96125C444199448F8D492C0F2F7D52" ma:contentTypeVersion="17" ma:contentTypeDescription="Een nieuw document maken." ma:contentTypeScope="" ma:versionID="6f8511dca7d0c2218267554e65508604">
  <xsd:schema xmlns:xsd="http://www.w3.org/2001/XMLSchema" xmlns:xs="http://www.w3.org/2001/XMLSchema" xmlns:p="http://schemas.microsoft.com/office/2006/metadata/properties" xmlns:ns2="8483e8dc-5d39-44b1-9be5-a68a1841acc3" xmlns:ns3="a046f3bf-080c-4f7b-a072-249daaa91afe" targetNamespace="http://schemas.microsoft.com/office/2006/metadata/properties" ma:root="true" ma:fieldsID="2040899b4ed4392cfda9941397c99c77" ns2:_="" ns3:_="">
    <xsd:import namespace="8483e8dc-5d39-44b1-9be5-a68a1841acc3"/>
    <xsd:import namespace="a046f3bf-080c-4f7b-a072-249daaa91a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83e8dc-5d39-44b1-9be5-a68a1841ac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50a49bc4-c9e0-412a-b7e2-852193553bd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46f3bf-080c-4f7b-a072-249daaa91afe"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4118ab0-db81-4ca7-acb1-5d085f4d7666}" ma:internalName="TaxCatchAll" ma:showField="CatchAllData" ma:web="a046f3bf-080c-4f7b-a072-249daaa91a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E43DAD-1702-4196-88EF-8B51935EF107}">
  <ds:schemaRefs>
    <ds:schemaRef ds:uri="http://schemas.microsoft.com/sharepoint/v3/contenttype/forms"/>
  </ds:schemaRefs>
</ds:datastoreItem>
</file>

<file path=customXml/itemProps2.xml><?xml version="1.0" encoding="utf-8"?>
<ds:datastoreItem xmlns:ds="http://schemas.openxmlformats.org/officeDocument/2006/customXml" ds:itemID="{63E90107-6703-4EBF-96F5-CE598C6DB434}">
  <ds:schemaRefs>
    <ds:schemaRef ds:uri="http://purl.org/dc/elements/1.1/"/>
    <ds:schemaRef ds:uri="a046f3bf-080c-4f7b-a072-249daaa91afe"/>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8483e8dc-5d39-44b1-9be5-a68a1841acc3"/>
    <ds:schemaRef ds:uri="http://purl.org/dc/dcmitype/"/>
  </ds:schemaRefs>
</ds:datastoreItem>
</file>

<file path=customXml/itemProps3.xml><?xml version="1.0" encoding="utf-8"?>
<ds:datastoreItem xmlns:ds="http://schemas.openxmlformats.org/officeDocument/2006/customXml" ds:itemID="{7EC9ED14-462B-4082-82A9-4879E912CF99}">
  <ds:schemaRefs>
    <ds:schemaRef ds:uri="8483e8dc-5d39-44b1-9be5-a68a1841acc3"/>
    <ds:schemaRef ds:uri="a046f3bf-080c-4f7b-a072-249daaa91a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11208</Words>
  <Application>Microsoft Macintosh PowerPoint</Application>
  <PresentationFormat>Breedbeeld</PresentationFormat>
  <Paragraphs>1081</Paragraphs>
  <Slides>76</Slides>
  <Notes>72</Notes>
  <HiddenSlides>1</HiddenSlides>
  <MMClips>4</MMClips>
  <ScaleCrop>false</ScaleCrop>
  <HeadingPairs>
    <vt:vector size="6" baseType="variant">
      <vt:variant>
        <vt:lpstr>Gebruikte lettertypen</vt:lpstr>
      </vt:variant>
      <vt:variant>
        <vt:i4>10</vt:i4>
      </vt:variant>
      <vt:variant>
        <vt:lpstr>Thema</vt:lpstr>
      </vt:variant>
      <vt:variant>
        <vt:i4>2</vt:i4>
      </vt:variant>
      <vt:variant>
        <vt:lpstr>Diatitels</vt:lpstr>
      </vt:variant>
      <vt:variant>
        <vt:i4>76</vt:i4>
      </vt:variant>
    </vt:vector>
  </HeadingPairs>
  <TitlesOfParts>
    <vt:vector size="88" baseType="lpstr">
      <vt:lpstr>Arial</vt:lpstr>
      <vt:lpstr>Bitter</vt:lpstr>
      <vt:lpstr>Calibri</vt:lpstr>
      <vt:lpstr>Calibri Light</vt:lpstr>
      <vt:lpstr>Gill Sans MT</vt:lpstr>
      <vt:lpstr>Poppins</vt:lpstr>
      <vt:lpstr>Rubik</vt:lpstr>
      <vt:lpstr>Söhne</vt:lpstr>
      <vt:lpstr>Symbol</vt:lpstr>
      <vt:lpstr>Wingdings</vt:lpstr>
      <vt:lpstr>Office Theme</vt:lpstr>
      <vt:lpstr>imec 2021 generic</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imec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Vandooren (RVO SOCIETY)</dc:creator>
  <cp:lastModifiedBy>Michiel Vaes</cp:lastModifiedBy>
  <cp:revision>2</cp:revision>
  <dcterms:created xsi:type="dcterms:W3CDTF">2023-08-04T08:19:23Z</dcterms:created>
  <dcterms:modified xsi:type="dcterms:W3CDTF">2023-09-12T11:11:25Z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0eba32c-0974-4663-a3a1-3cd8c30938e9_Enabled">
    <vt:lpwstr>true</vt:lpwstr>
  </property>
  <property fmtid="{D5CDD505-2E9C-101B-9397-08002B2CF9AE}" pid="3" name="MSIP_Label_f0eba32c-0974-4663-a3a1-3cd8c30938e9_SetDate">
    <vt:lpwstr>2023-08-04T15:25:00Z</vt:lpwstr>
  </property>
  <property fmtid="{D5CDD505-2E9C-101B-9397-08002B2CF9AE}" pid="4" name="MSIP_Label_f0eba32c-0974-4663-a3a1-3cd8c30938e9_Method">
    <vt:lpwstr>Privileged</vt:lpwstr>
  </property>
  <property fmtid="{D5CDD505-2E9C-101B-9397-08002B2CF9AE}" pid="5" name="MSIP_Label_f0eba32c-0974-4663-a3a1-3cd8c30938e9_Name">
    <vt:lpwstr>Public - General - Unmarked</vt:lpwstr>
  </property>
  <property fmtid="{D5CDD505-2E9C-101B-9397-08002B2CF9AE}" pid="6" name="MSIP_Label_f0eba32c-0974-4663-a3a1-3cd8c30938e9_SiteId">
    <vt:lpwstr>a72d5a72-25ee-40f0-9bd1-067cb5b770d4</vt:lpwstr>
  </property>
  <property fmtid="{D5CDD505-2E9C-101B-9397-08002B2CF9AE}" pid="7" name="MSIP_Label_f0eba32c-0974-4663-a3a1-3cd8c30938e9_ActionId">
    <vt:lpwstr>d690b5c2-e380-4905-9ba1-6c673233ba11</vt:lpwstr>
  </property>
  <property fmtid="{D5CDD505-2E9C-101B-9397-08002B2CF9AE}" pid="8" name="MSIP_Label_f0eba32c-0974-4663-a3a1-3cd8c30938e9_ContentBits">
    <vt:lpwstr>0</vt:lpwstr>
  </property>
  <property fmtid="{D5CDD505-2E9C-101B-9397-08002B2CF9AE}" pid="9" name="ContentTypeId">
    <vt:lpwstr>0x010100BE96125C444199448F8D492C0F2F7D52</vt:lpwstr>
  </property>
  <property fmtid="{D5CDD505-2E9C-101B-9397-08002B2CF9AE}" pid="10" name="MediaServiceImageTags">
    <vt:lpwstr/>
  </property>
</Properties>
</file>