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9" r:id="rId6"/>
    <p:sldId id="261" r:id="rId7"/>
    <p:sldId id="263" r:id="rId8"/>
    <p:sldId id="264" r:id="rId9"/>
    <p:sldId id="260" r:id="rId10"/>
    <p:sldId id="262" r:id="rId11"/>
    <p:sldId id="270" r:id="rId12"/>
    <p:sldId id="271" r:id="rId13"/>
    <p:sldId id="272" r:id="rId14"/>
    <p:sldId id="274" r:id="rId15"/>
    <p:sldId id="275" r:id="rId16"/>
    <p:sldId id="273" r:id="rId17"/>
    <p:sldId id="276" r:id="rId18"/>
    <p:sldId id="277" r:id="rId19"/>
    <p:sldId id="278" r:id="rId20"/>
    <p:sldId id="279" r:id="rId21"/>
    <p:sldId id="280" r:id="rId22"/>
    <p:sldId id="281" r:id="rId23"/>
    <p:sldId id="283"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D56"/>
    <a:srgbClr val="EA5158"/>
    <a:srgbClr val="5A4829"/>
    <a:srgbClr val="A6DEB2"/>
    <a:srgbClr val="297138"/>
    <a:srgbClr val="00C8FF"/>
    <a:srgbClr val="FF6487"/>
    <a:srgbClr val="474163"/>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E15DA-C6AC-4154-A86B-4D44F7346B0D}" v="5" dt="2024-01-23T20:17:36.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263" autoAdjust="0"/>
  </p:normalViewPr>
  <p:slideViewPr>
    <p:cSldViewPr snapToGrid="0">
      <p:cViewPr varScale="1">
        <p:scale>
          <a:sx n="81" d="100"/>
          <a:sy n="81" d="100"/>
        </p:scale>
        <p:origin x="16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Vandooren (RVO SOCIETY)" userId="c4f600fa-913c-40b7-9211-f218d56c5e02" providerId="ADAL" clId="{A06E15DA-C6AC-4154-A86B-4D44F7346B0D}"/>
    <pc:docChg chg="modSld">
      <pc:chgData name="Charlotte Vandooren (RVO SOCIETY)" userId="c4f600fa-913c-40b7-9211-f218d56c5e02" providerId="ADAL" clId="{A06E15DA-C6AC-4154-A86B-4D44F7346B0D}" dt="2024-01-26T10:44:23.940" v="81" actId="20577"/>
      <pc:docMkLst>
        <pc:docMk/>
      </pc:docMkLst>
      <pc:sldChg chg="addSp modSp mod">
        <pc:chgData name="Charlotte Vandooren (RVO SOCIETY)" userId="c4f600fa-913c-40b7-9211-f218d56c5e02" providerId="ADAL" clId="{A06E15DA-C6AC-4154-A86B-4D44F7346B0D}" dt="2024-01-26T10:42:01.245" v="46" actId="1076"/>
        <pc:sldMkLst>
          <pc:docMk/>
          <pc:sldMk cId="160732869" sldId="256"/>
        </pc:sldMkLst>
        <pc:spChg chg="mod">
          <ac:chgData name="Charlotte Vandooren (RVO SOCIETY)" userId="c4f600fa-913c-40b7-9211-f218d56c5e02" providerId="ADAL" clId="{A06E15DA-C6AC-4154-A86B-4D44F7346B0D}" dt="2024-01-23T20:16:48.030" v="29" actId="14100"/>
          <ac:spMkLst>
            <pc:docMk/>
            <pc:sldMk cId="160732869" sldId="256"/>
            <ac:spMk id="11" creationId="{58339519-7C74-D224-8B77-98D378C5C019}"/>
          </ac:spMkLst>
        </pc:spChg>
        <pc:picChg chg="add mod">
          <ac:chgData name="Charlotte Vandooren (RVO SOCIETY)" userId="c4f600fa-913c-40b7-9211-f218d56c5e02" providerId="ADAL" clId="{A06E15DA-C6AC-4154-A86B-4D44F7346B0D}" dt="2024-01-26T10:42:01.245" v="46" actId="1076"/>
          <ac:picMkLst>
            <pc:docMk/>
            <pc:sldMk cId="160732869" sldId="256"/>
            <ac:picMk id="4" creationId="{6DCD5B97-074E-F540-926A-3CA3FE5A1B16}"/>
          </ac:picMkLst>
        </pc:picChg>
        <pc:picChg chg="add mod">
          <ac:chgData name="Charlotte Vandooren (RVO SOCIETY)" userId="c4f600fa-913c-40b7-9211-f218d56c5e02" providerId="ADAL" clId="{A06E15DA-C6AC-4154-A86B-4D44F7346B0D}" dt="2024-01-26T10:41:52.983" v="44" actId="29295"/>
          <ac:picMkLst>
            <pc:docMk/>
            <pc:sldMk cId="160732869" sldId="256"/>
            <ac:picMk id="6" creationId="{58C2F6E8-6CB1-09DD-C131-08ACE9C0AFE8}"/>
          </ac:picMkLst>
        </pc:picChg>
        <pc:picChg chg="mod">
          <ac:chgData name="Charlotte Vandooren (RVO SOCIETY)" userId="c4f600fa-913c-40b7-9211-f218d56c5e02" providerId="ADAL" clId="{A06E15DA-C6AC-4154-A86B-4D44F7346B0D}" dt="2024-01-23T20:17:36.347" v="40" actId="1366"/>
          <ac:picMkLst>
            <pc:docMk/>
            <pc:sldMk cId="160732869" sldId="256"/>
            <ac:picMk id="10" creationId="{7C7BE1D7-2A44-CB84-CFC5-28A7973EE5DE}"/>
          </ac:picMkLst>
        </pc:picChg>
        <pc:picChg chg="mod">
          <ac:chgData name="Charlotte Vandooren (RVO SOCIETY)" userId="c4f600fa-913c-40b7-9211-f218d56c5e02" providerId="ADAL" clId="{A06E15DA-C6AC-4154-A86B-4D44F7346B0D}" dt="2024-01-23T20:16:44.037" v="28" actId="14100"/>
          <ac:picMkLst>
            <pc:docMk/>
            <pc:sldMk cId="160732869" sldId="256"/>
            <ac:picMk id="15" creationId="{AAC2B068-DDDE-6682-B4BE-6D97547A1DC2}"/>
          </ac:picMkLst>
        </pc:picChg>
      </pc:sldChg>
      <pc:sldChg chg="modNotesTx">
        <pc:chgData name="Charlotte Vandooren (RVO SOCIETY)" userId="c4f600fa-913c-40b7-9211-f218d56c5e02" providerId="ADAL" clId="{A06E15DA-C6AC-4154-A86B-4D44F7346B0D}" dt="2024-01-26T10:42:47.678" v="58" actId="20577"/>
        <pc:sldMkLst>
          <pc:docMk/>
          <pc:sldMk cId="60375150" sldId="259"/>
        </pc:sldMkLst>
      </pc:sldChg>
      <pc:sldChg chg="modNotesTx">
        <pc:chgData name="Charlotte Vandooren (RVO SOCIETY)" userId="c4f600fa-913c-40b7-9211-f218d56c5e02" providerId="ADAL" clId="{A06E15DA-C6AC-4154-A86B-4D44F7346B0D}" dt="2024-01-26T10:43:26.626" v="76" actId="20577"/>
        <pc:sldMkLst>
          <pc:docMk/>
          <pc:sldMk cId="711224306" sldId="260"/>
        </pc:sldMkLst>
      </pc:sldChg>
      <pc:sldChg chg="modNotesTx">
        <pc:chgData name="Charlotte Vandooren (RVO SOCIETY)" userId="c4f600fa-913c-40b7-9211-f218d56c5e02" providerId="ADAL" clId="{A06E15DA-C6AC-4154-A86B-4D44F7346B0D}" dt="2024-01-26T10:43:02.024" v="74" actId="20577"/>
        <pc:sldMkLst>
          <pc:docMk/>
          <pc:sldMk cId="821370429" sldId="261"/>
        </pc:sldMkLst>
      </pc:sldChg>
      <pc:sldChg chg="modNotesTx">
        <pc:chgData name="Charlotte Vandooren (RVO SOCIETY)" userId="c4f600fa-913c-40b7-9211-f218d56c5e02" providerId="ADAL" clId="{A06E15DA-C6AC-4154-A86B-4D44F7346B0D}" dt="2024-01-26T10:44:05.563" v="78" actId="20577"/>
        <pc:sldMkLst>
          <pc:docMk/>
          <pc:sldMk cId="3334552156" sldId="276"/>
        </pc:sldMkLst>
      </pc:sldChg>
      <pc:sldChg chg="modNotesTx">
        <pc:chgData name="Charlotte Vandooren (RVO SOCIETY)" userId="c4f600fa-913c-40b7-9211-f218d56c5e02" providerId="ADAL" clId="{A06E15DA-C6AC-4154-A86B-4D44F7346B0D}" dt="2024-01-26T10:44:14.827" v="79" actId="20577"/>
        <pc:sldMkLst>
          <pc:docMk/>
          <pc:sldMk cId="2209870585" sldId="277"/>
        </pc:sldMkLst>
      </pc:sldChg>
      <pc:sldChg chg="modNotesTx">
        <pc:chgData name="Charlotte Vandooren (RVO SOCIETY)" userId="c4f600fa-913c-40b7-9211-f218d56c5e02" providerId="ADAL" clId="{A06E15DA-C6AC-4154-A86B-4D44F7346B0D}" dt="2024-01-26T10:44:23.940" v="81" actId="20577"/>
        <pc:sldMkLst>
          <pc:docMk/>
          <pc:sldMk cId="277815588"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69430-F45C-4376-BB0A-4B8BD2FAA929}"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573AA-6A90-43E0-A70D-33F94405298C}" type="slidenum">
              <a:rPr lang="en-GB" smtClean="0"/>
              <a:t>‹#›</a:t>
            </a:fld>
            <a:endParaRPr lang="en-GB"/>
          </a:p>
        </p:txBody>
      </p:sp>
    </p:spTree>
    <p:extLst>
      <p:ext uri="{BB962C8B-B14F-4D97-AF65-F5344CB8AC3E}">
        <p14:creationId xmlns:p14="http://schemas.microsoft.com/office/powerpoint/2010/main" val="47550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000000"/>
                </a:solidFill>
                <a:effectLst/>
              </a:rPr>
              <a:t>Vertel de leerlingen dat ze deze les ondergedompeld worden in een wereld van zombies en ... </a:t>
            </a:r>
            <a:r>
              <a:rPr lang="nl-NL" b="0" i="0" dirty="0">
                <a:solidFill>
                  <a:srgbClr val="FF0000"/>
                </a:solidFill>
                <a:effectLst/>
              </a:rPr>
              <a:t>Artificiële</a:t>
            </a:r>
            <a:r>
              <a:rPr lang="nl-NL" b="0" i="0" dirty="0">
                <a:solidFill>
                  <a:srgbClr val="000000"/>
                </a:solidFill>
                <a:effectLst/>
              </a:rPr>
              <a:t> intelligentie. </a:t>
            </a:r>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1</a:t>
            </a:fld>
            <a:endParaRPr lang="en-GB"/>
          </a:p>
        </p:txBody>
      </p:sp>
    </p:spTree>
    <p:extLst>
      <p:ext uri="{BB962C8B-B14F-4D97-AF65-F5344CB8AC3E}">
        <p14:creationId xmlns:p14="http://schemas.microsoft.com/office/powerpoint/2010/main" val="210354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E-learning: slide 3</a:t>
            </a:r>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11</a:t>
            </a:fld>
            <a:endParaRPr lang="en-GB"/>
          </a:p>
        </p:txBody>
      </p:sp>
    </p:spTree>
    <p:extLst>
      <p:ext uri="{BB962C8B-B14F-4D97-AF65-F5344CB8AC3E}">
        <p14:creationId xmlns:p14="http://schemas.microsoft.com/office/powerpoint/2010/main" val="299268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E-learning: slide 4 en 5</a:t>
            </a:r>
            <a:endParaRPr lang="en-GB" dirty="0"/>
          </a:p>
          <a:p>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12</a:t>
            </a:fld>
            <a:endParaRPr lang="en-GB"/>
          </a:p>
        </p:txBody>
      </p:sp>
    </p:spTree>
    <p:extLst>
      <p:ext uri="{BB962C8B-B14F-4D97-AF65-F5344CB8AC3E}">
        <p14:creationId xmlns:p14="http://schemas.microsoft.com/office/powerpoint/2010/main" val="98831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a:t>Klik 1</a:t>
            </a:r>
            <a:r>
              <a:rPr lang="nl-BE" dirty="0"/>
              <a:t>: Afbeelding van de zombie waarbij een foutmelding is.</a:t>
            </a:r>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13</a:t>
            </a:fld>
            <a:endParaRPr lang="en-GB"/>
          </a:p>
        </p:txBody>
      </p:sp>
    </p:spTree>
    <p:extLst>
      <p:ext uri="{BB962C8B-B14F-4D97-AF65-F5344CB8AC3E}">
        <p14:creationId xmlns:p14="http://schemas.microsoft.com/office/powerpoint/2010/main" val="90419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E-learning slide 8</a:t>
            </a:r>
          </a:p>
          <a:p>
            <a:r>
              <a:rPr lang="nl-NL" b="1" i="0" dirty="0">
                <a:solidFill>
                  <a:srgbClr val="107B27"/>
                </a:solidFill>
                <a:effectLst/>
                <a:latin typeface="YAFdJjbTu24 1"/>
              </a:rPr>
              <a:t>Korte terugkoppeling:</a:t>
            </a:r>
            <a:endParaRPr lang="nl-NL" dirty="0">
              <a:solidFill>
                <a:srgbClr val="107B27"/>
              </a:solidFill>
              <a:effectLst/>
              <a:latin typeface="YAFdJjbTu24 1"/>
            </a:endParaRPr>
          </a:p>
          <a:p>
            <a:r>
              <a:rPr lang="nl-NL" b="0" i="0" dirty="0">
                <a:solidFill>
                  <a:srgbClr val="000000"/>
                </a:solidFill>
                <a:effectLst/>
                <a:latin typeface="YAFdJjbTu24 1"/>
              </a:rPr>
              <a:t>Laat de leerlingen met eigen woorden uitleggen </a:t>
            </a:r>
            <a:endParaRPr lang="nl-NL" dirty="0">
              <a:solidFill>
                <a:srgbClr val="000000"/>
              </a:solidFill>
              <a:effectLst/>
              <a:latin typeface="YAFdJjbTu24 1"/>
            </a:endParaRPr>
          </a:p>
          <a:p>
            <a:pPr marL="171450" indent="-171450">
              <a:buFont typeface="Arial" panose="020B0604020202020204" pitchFamily="34" charset="0"/>
              <a:buChar char="•"/>
            </a:pPr>
            <a:r>
              <a:rPr lang="nl-NL" b="0" i="0" dirty="0">
                <a:solidFill>
                  <a:srgbClr val="000000"/>
                </a:solidFill>
                <a:effectLst/>
              </a:rPr>
              <a:t>wat Deli haar idee is;</a:t>
            </a:r>
            <a:endParaRPr lang="nl-NL" b="0" i="0" dirty="0">
              <a:solidFill>
                <a:schemeClr val="tx1"/>
              </a:solidFill>
              <a:effectLst/>
            </a:endParaRPr>
          </a:p>
          <a:p>
            <a:pPr marL="171450" indent="-171450">
              <a:buFont typeface="Arial" panose="020B0604020202020204" pitchFamily="34" charset="0"/>
              <a:buChar char="•"/>
            </a:pPr>
            <a:r>
              <a:rPr lang="nl-NL" b="0" i="0" dirty="0">
                <a:solidFill>
                  <a:srgbClr val="000000"/>
                </a:solidFill>
                <a:effectLst/>
              </a:rPr>
              <a:t>wat het woord ‘labels’ en ‘labelen’ zou kunnen betekenen;</a:t>
            </a:r>
            <a:endParaRPr lang="nl-NL" dirty="0"/>
          </a:p>
          <a:p>
            <a:pPr marL="171450" indent="-171450">
              <a:buFont typeface="Arial" panose="020B0604020202020204" pitchFamily="34" charset="0"/>
              <a:buChar char="•"/>
            </a:pPr>
            <a:r>
              <a:rPr lang="nl-NL" b="0" i="0" dirty="0">
                <a:solidFill>
                  <a:srgbClr val="000000"/>
                </a:solidFill>
                <a:effectLst/>
              </a:rPr>
              <a:t>en wat er in de volgende opdracht van hen verwacht wordt.</a:t>
            </a:r>
          </a:p>
          <a:p>
            <a:pPr marL="171450" indent="-171450">
              <a:buFont typeface="Arial" panose="020B0604020202020204" pitchFamily="34" charset="0"/>
              <a:buChar char="•"/>
            </a:pPr>
            <a:endParaRPr lang="nl-NL" dirty="0"/>
          </a:p>
          <a:p>
            <a:r>
              <a:rPr lang="nl-NL" b="0" i="1" dirty="0">
                <a:solidFill>
                  <a:srgbClr val="107B27"/>
                </a:solidFill>
                <a:effectLst/>
              </a:rPr>
              <a:t>Om het algoritme het onderscheid tussen mensen en zombies te leren maken, zijn afbeeldingen van beide nodig. Deze afbeeldingen dienen door de leerlingen gelabeld te worden, waarbij het label aangeeft of het om een mens of een zombie gaat. Zo wordt de afbeelding toegewezen aan een specifieke groep.</a:t>
            </a:r>
          </a:p>
          <a:p>
            <a:endParaRPr lang="en-GB" b="0" i="0" dirty="0">
              <a:solidFill>
                <a:srgbClr val="107B27"/>
              </a:solidFill>
              <a:effectLst/>
            </a:endParaRPr>
          </a:p>
          <a:p>
            <a:r>
              <a:rPr lang="en-GB" b="0" i="0" dirty="0">
                <a:solidFill>
                  <a:srgbClr val="107B27"/>
                </a:solidFill>
                <a:effectLst/>
              </a:rPr>
              <a:t>E-learning slide 9</a:t>
            </a:r>
          </a:p>
          <a:p>
            <a:r>
              <a:rPr lang="en-GB" b="0" i="0" dirty="0">
                <a:solidFill>
                  <a:srgbClr val="107B27"/>
                </a:solidFill>
                <a:effectLst/>
              </a:rPr>
              <a:t>Laat de </a:t>
            </a:r>
            <a:r>
              <a:rPr lang="en-GB" b="0" i="0" dirty="0" err="1">
                <a:solidFill>
                  <a:srgbClr val="107B27"/>
                </a:solidFill>
                <a:effectLst/>
              </a:rPr>
              <a:t>leerlingen</a:t>
            </a:r>
            <a:r>
              <a:rPr lang="en-GB" b="0" i="0" dirty="0">
                <a:solidFill>
                  <a:srgbClr val="107B27"/>
                </a:solidFill>
                <a:effectLst/>
              </a:rPr>
              <a:t> de </a:t>
            </a:r>
            <a:r>
              <a:rPr lang="en-GB" b="0" i="0" dirty="0" err="1">
                <a:solidFill>
                  <a:srgbClr val="107B27"/>
                </a:solidFill>
                <a:effectLst/>
              </a:rPr>
              <a:t>opdracht</a:t>
            </a:r>
            <a:r>
              <a:rPr lang="en-GB" b="0" i="0" dirty="0">
                <a:solidFill>
                  <a:srgbClr val="107B27"/>
                </a:solidFill>
                <a:effectLst/>
              </a:rPr>
              <a:t> </a:t>
            </a:r>
            <a:r>
              <a:rPr lang="en-GB" b="0" i="0" dirty="0" err="1">
                <a:solidFill>
                  <a:srgbClr val="107B27"/>
                </a:solidFill>
                <a:effectLst/>
              </a:rPr>
              <a:t>eerste</a:t>
            </a:r>
            <a:r>
              <a:rPr lang="en-GB" b="0" i="0" dirty="0">
                <a:solidFill>
                  <a:srgbClr val="107B27"/>
                </a:solidFill>
                <a:effectLst/>
              </a:rPr>
              <a:t> met </a:t>
            </a:r>
            <a:r>
              <a:rPr lang="en-GB" b="0" i="0" dirty="0" err="1">
                <a:solidFill>
                  <a:srgbClr val="107B27"/>
                </a:solidFill>
                <a:effectLst/>
              </a:rPr>
              <a:t>fysieke</a:t>
            </a:r>
            <a:r>
              <a:rPr lang="en-GB" b="0" i="0" dirty="0">
                <a:solidFill>
                  <a:srgbClr val="107B27"/>
                </a:solidFill>
                <a:effectLst/>
              </a:rPr>
              <a:t> </a:t>
            </a:r>
            <a:r>
              <a:rPr lang="en-GB" b="0" i="0" dirty="0" err="1">
                <a:solidFill>
                  <a:srgbClr val="107B27"/>
                </a:solidFill>
                <a:effectLst/>
              </a:rPr>
              <a:t>kaarten</a:t>
            </a:r>
            <a:r>
              <a:rPr lang="en-GB" b="0" i="0" dirty="0">
                <a:solidFill>
                  <a:srgbClr val="107B27"/>
                </a:solidFill>
                <a:effectLst/>
              </a:rPr>
              <a:t> </a:t>
            </a:r>
            <a:r>
              <a:rPr lang="en-GB" b="0" i="0" dirty="0" err="1">
                <a:solidFill>
                  <a:srgbClr val="107B27"/>
                </a:solidFill>
                <a:effectLst/>
              </a:rPr>
              <a:t>uitvoeren</a:t>
            </a:r>
            <a:r>
              <a:rPr lang="en-GB" b="0" i="0" dirty="0">
                <a:solidFill>
                  <a:srgbClr val="107B27"/>
                </a:solidFill>
                <a:effectLst/>
              </a:rPr>
              <a:t>, </a:t>
            </a:r>
            <a:r>
              <a:rPr lang="en-GB" b="0" i="0" dirty="0" err="1">
                <a:solidFill>
                  <a:srgbClr val="107B27"/>
                </a:solidFill>
                <a:effectLst/>
              </a:rPr>
              <a:t>daarna</a:t>
            </a:r>
            <a:r>
              <a:rPr lang="en-GB" b="0" i="0" dirty="0">
                <a:solidFill>
                  <a:srgbClr val="107B27"/>
                </a:solidFill>
                <a:effectLst/>
              </a:rPr>
              <a:t> </a:t>
            </a:r>
            <a:r>
              <a:rPr lang="en-GB" b="0" i="0" dirty="0" err="1">
                <a:solidFill>
                  <a:srgbClr val="107B27"/>
                </a:solidFill>
                <a:effectLst/>
              </a:rPr>
              <a:t>controleren</a:t>
            </a:r>
            <a:r>
              <a:rPr lang="en-GB" b="0" i="0" dirty="0">
                <a:solidFill>
                  <a:srgbClr val="107B27"/>
                </a:solidFill>
                <a:effectLst/>
              </a:rPr>
              <a:t> ze of ze </a:t>
            </a:r>
            <a:r>
              <a:rPr lang="en-GB" b="0" i="0" dirty="0" err="1">
                <a:solidFill>
                  <a:srgbClr val="107B27"/>
                </a:solidFill>
                <a:effectLst/>
              </a:rPr>
              <a:t>juist</a:t>
            </a:r>
            <a:r>
              <a:rPr lang="en-GB" b="0" i="0" dirty="0">
                <a:solidFill>
                  <a:srgbClr val="107B27"/>
                </a:solidFill>
                <a:effectLst/>
              </a:rPr>
              <a:t> </a:t>
            </a:r>
            <a:r>
              <a:rPr lang="en-GB" b="0" i="0" dirty="0" err="1">
                <a:solidFill>
                  <a:srgbClr val="107B27"/>
                </a:solidFill>
                <a:effectLst/>
              </a:rPr>
              <a:t>zijn</a:t>
            </a:r>
            <a:r>
              <a:rPr lang="en-GB" b="0" i="0" dirty="0">
                <a:solidFill>
                  <a:srgbClr val="107B27"/>
                </a:solidFill>
                <a:effectLst/>
              </a:rPr>
              <a:t> op slide 9 in de e-learning.</a:t>
            </a:r>
          </a:p>
          <a:p>
            <a:r>
              <a:rPr lang="en-GB" b="0" i="0" dirty="0">
                <a:solidFill>
                  <a:srgbClr val="107B27"/>
                </a:solidFill>
                <a:effectLst/>
              </a:rPr>
              <a:t>Start het </a:t>
            </a:r>
            <a:r>
              <a:rPr lang="en-GB" b="0" i="0" dirty="0" err="1">
                <a:solidFill>
                  <a:srgbClr val="107B27"/>
                </a:solidFill>
                <a:effectLst/>
              </a:rPr>
              <a:t>leergesprek</a:t>
            </a:r>
            <a:r>
              <a:rPr lang="en-GB" b="0" i="0" dirty="0">
                <a:solidFill>
                  <a:srgbClr val="107B27"/>
                </a:solidFill>
                <a:effectLst/>
              </a:rPr>
              <a:t>.</a:t>
            </a:r>
            <a:endParaRPr lang="nl-NL" b="0" i="0" dirty="0">
              <a:solidFill>
                <a:srgbClr val="107B27"/>
              </a:solidFill>
              <a:effectLst/>
            </a:endParaRPr>
          </a:p>
        </p:txBody>
      </p:sp>
      <p:sp>
        <p:nvSpPr>
          <p:cNvPr id="4" name="Slide Number Placeholder 3"/>
          <p:cNvSpPr>
            <a:spLocks noGrp="1"/>
          </p:cNvSpPr>
          <p:nvPr>
            <p:ph type="sldNum" sz="quarter" idx="5"/>
          </p:nvPr>
        </p:nvSpPr>
        <p:spPr/>
        <p:txBody>
          <a:bodyPr/>
          <a:lstStyle/>
          <a:p>
            <a:fld id="{1E0573AA-6A90-43E0-A70D-33F94405298C}" type="slidenum">
              <a:rPr lang="en-GB" smtClean="0"/>
              <a:t>14</a:t>
            </a:fld>
            <a:endParaRPr lang="en-GB"/>
          </a:p>
        </p:txBody>
      </p:sp>
    </p:spTree>
    <p:extLst>
      <p:ext uri="{BB962C8B-B14F-4D97-AF65-F5344CB8AC3E}">
        <p14:creationId xmlns:p14="http://schemas.microsoft.com/office/powerpoint/2010/main" val="193054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Zeg de leerlingen dat zij de taak krijgen om zoals een AI-systeem te leren van gelabelde afbeeldingen. </a:t>
            </a:r>
            <a:endParaRPr lang="en-US" dirty="0"/>
          </a:p>
          <a:p>
            <a:r>
              <a:rPr lang="nl-BE" dirty="0"/>
              <a:t>Ze krijgen een dataset bestaande uit 4 gelabelde afbeeldingen. </a:t>
            </a:r>
            <a:endParaRPr lang="nl-BE" dirty="0">
              <a:ea typeface="Calibri"/>
              <a:cs typeface="Calibri"/>
            </a:endParaRPr>
          </a:p>
          <a:p>
            <a:endParaRPr lang="nl-BE" dirty="0"/>
          </a:p>
          <a:p>
            <a:r>
              <a:rPr lang="nl-BE" b="1" dirty="0"/>
              <a:t>Klik 1</a:t>
            </a:r>
            <a:r>
              <a:rPr lang="nl-BE" dirty="0"/>
              <a:t>: Een nieuwe persoon wordt gepresenteerd. Zal deze persoon als mens of als zombie gezien worden? </a:t>
            </a:r>
            <a:endParaRPr lang="nl-BE" dirty="0">
              <a:ea typeface="Calibri"/>
              <a:cs typeface="Calibri"/>
            </a:endParaRPr>
          </a:p>
          <a:p>
            <a:r>
              <a:rPr lang="nl-BE" dirty="0"/>
              <a:t>Moedig de leerlingen aan om te kijken naar wat geleerd werd (patronen) uit de dataset die erboven staat. Laat de leerlingen hun antwoorden beargumenteren.</a:t>
            </a:r>
          </a:p>
          <a:p>
            <a:r>
              <a:rPr lang="nl-BE" b="1" dirty="0"/>
              <a:t>Klik 2</a:t>
            </a:r>
            <a:r>
              <a:rPr lang="nl-BE" dirty="0"/>
              <a:t>: De kans is groot dat deze persoon gezien wordt als mens. Uit de gelabelde data heeft het geleerd dat een donkere huidskleur een kenmerk is van een mens. Merk daarnaast ook op dat er geen vrouwelijke zombies in de </a:t>
            </a:r>
            <a:r>
              <a:rPr lang="nl-BE" dirty="0" err="1"/>
              <a:t>trainingset</a:t>
            </a:r>
            <a:r>
              <a:rPr lang="nl-BE" dirty="0"/>
              <a:t> zitten. Is dat ok? Welke gevolgen kan dit hebben?</a:t>
            </a:r>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15</a:t>
            </a:fld>
            <a:endParaRPr lang="en-GB"/>
          </a:p>
        </p:txBody>
      </p:sp>
    </p:spTree>
    <p:extLst>
      <p:ext uri="{BB962C8B-B14F-4D97-AF65-F5344CB8AC3E}">
        <p14:creationId xmlns:p14="http://schemas.microsoft.com/office/powerpoint/2010/main" val="26183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Zeg de leerlingen dat zij de taak krijgen om zoals een AI-systeem te leren van gelabelde afbeeldingen. </a:t>
            </a:r>
          </a:p>
          <a:p>
            <a:r>
              <a:rPr lang="nl-BE" dirty="0"/>
              <a:t>Ze krijgen een dataset bestaande uit 5 gelabelde afbeeldingen. </a:t>
            </a:r>
            <a:endParaRPr lang="nl-BE" dirty="0">
              <a:ea typeface="Calibri"/>
              <a:cs typeface="Calibri"/>
            </a:endParaRPr>
          </a:p>
          <a:p>
            <a:endParaRPr lang="nl-BE" dirty="0"/>
          </a:p>
          <a:p>
            <a:r>
              <a:rPr lang="nl-BE" b="1" dirty="0"/>
              <a:t>Klik 1</a:t>
            </a:r>
            <a:r>
              <a:rPr lang="nl-BE" dirty="0"/>
              <a:t>: Een nieuwe persoon wordt gepresenteerd. Zal deze persoon als mens of als zombie gezien worden? </a:t>
            </a:r>
            <a:endParaRPr lang="nl-BE" dirty="0">
              <a:ea typeface="Calibri"/>
              <a:cs typeface="Calibri"/>
            </a:endParaRPr>
          </a:p>
          <a:p>
            <a:r>
              <a:rPr lang="nl-BE" dirty="0"/>
              <a:t>Moedig de leerlingen aan om alleen te kijken naar wat ze geleerd hebben (patronen) uit de dataset die erboven staat. Laat de leerlingen hun antwoorden beargumenteren.</a:t>
            </a:r>
          </a:p>
          <a:p>
            <a:r>
              <a:rPr lang="nl-BE" b="1" dirty="0"/>
              <a:t>Klik 2</a:t>
            </a:r>
            <a:r>
              <a:rPr lang="nl-BE" dirty="0"/>
              <a:t>: De kans is groot dat deze persoon gezien wordt als zombie. Uit de gelabelde data heeft het geleerd dat lange haren een kenmerk is van zombies.</a:t>
            </a:r>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16</a:t>
            </a:fld>
            <a:endParaRPr lang="en-GB"/>
          </a:p>
        </p:txBody>
      </p:sp>
    </p:spTree>
    <p:extLst>
      <p:ext uri="{BB962C8B-B14F-4D97-AF65-F5344CB8AC3E}">
        <p14:creationId xmlns:p14="http://schemas.microsoft.com/office/powerpoint/2010/main" val="1104856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E-learning slide 10 en 11</a:t>
            </a:r>
          </a:p>
          <a:p>
            <a:r>
              <a:rPr lang="nl-BE" dirty="0"/>
              <a:t>Laat de leerlingen deze slides bekijken en uitvoeren (klassikaal of in duo’s).</a:t>
            </a:r>
          </a:p>
          <a:p>
            <a:endParaRPr lang="nl-BE" dirty="0"/>
          </a:p>
          <a:p>
            <a:r>
              <a:rPr lang="nl-NL" b="0" i="0" dirty="0">
                <a:solidFill>
                  <a:srgbClr val="000000"/>
                </a:solidFill>
                <a:effectLst/>
                <a:latin typeface="YAFdJjbTu24 1"/>
              </a:rPr>
              <a:t>Zorg ervoor dat de leerlingen:</a:t>
            </a:r>
          </a:p>
          <a:p>
            <a:pPr marL="171450" indent="-171450">
              <a:buFont typeface="Arial" panose="020B0604020202020204" pitchFamily="34" charset="0"/>
              <a:buChar char="•"/>
            </a:pPr>
            <a:r>
              <a:rPr lang="nl-NL" b="0" i="0" dirty="0">
                <a:solidFill>
                  <a:srgbClr val="000000"/>
                </a:solidFill>
                <a:effectLst/>
                <a:latin typeface="YAFdJjbTu24 1"/>
              </a:rPr>
              <a:t>gebruik van camera toestaan;</a:t>
            </a:r>
            <a:endParaRPr lang="nl-NL" dirty="0">
              <a:solidFill>
                <a:srgbClr val="000000"/>
              </a:solidFill>
              <a:effectLst/>
              <a:latin typeface="YAFdJjbTu24 1"/>
            </a:endParaRPr>
          </a:p>
          <a:p>
            <a:pPr marL="171450" indent="-171450">
              <a:buFont typeface="Arial" panose="020B0604020202020204" pitchFamily="34" charset="0"/>
              <a:buChar char="•"/>
            </a:pPr>
            <a:r>
              <a:rPr lang="nl-NL" b="0" i="0" dirty="0">
                <a:solidFill>
                  <a:srgbClr val="000000"/>
                </a:solidFill>
                <a:effectLst/>
              </a:rPr>
              <a:t>meerdere foto’s nemen van eenzelfde kaart;</a:t>
            </a:r>
            <a:endParaRPr lang="nl-NL" dirty="0"/>
          </a:p>
          <a:p>
            <a:pPr marL="171450" indent="-171450">
              <a:buFont typeface="Arial" panose="020B0604020202020204" pitchFamily="34" charset="0"/>
              <a:buChar char="•"/>
            </a:pPr>
            <a:r>
              <a:rPr lang="nl-NL" b="0" i="0" dirty="0">
                <a:solidFill>
                  <a:srgbClr val="000000"/>
                </a:solidFill>
                <a:effectLst/>
              </a:rPr>
              <a:t>de kaart dicht genoeg houden bij de camera zodat er geen omgevingselementen te zien zijn;</a:t>
            </a:r>
            <a:endParaRPr lang="nl-NL" dirty="0"/>
          </a:p>
          <a:p>
            <a:pPr marL="171450" indent="-171450">
              <a:buFont typeface="Arial" panose="020B0604020202020204" pitchFamily="34" charset="0"/>
              <a:buChar char="•"/>
            </a:pPr>
            <a:r>
              <a:rPr lang="nl-NL" b="0" i="0" dirty="0">
                <a:solidFill>
                  <a:srgbClr val="000000"/>
                </a:solidFill>
                <a:effectLst/>
              </a:rPr>
              <a:t>ook foto’s nemen van zichzelf zodat ze zelf binnen mogen in hun uitvalsbasis.</a:t>
            </a:r>
            <a:endParaRPr lang="nl-NL" dirty="0"/>
          </a:p>
          <a:p>
            <a:endParaRPr lang="nl-BE" dirty="0"/>
          </a:p>
          <a:p>
            <a:r>
              <a:rPr lang="nl-BE" dirty="0"/>
              <a:t>Klik op de afbeelding in de slide om naar de webpagina te gaan.</a:t>
            </a:r>
          </a:p>
          <a:p>
            <a:r>
              <a:rPr lang="nl-BE" dirty="0"/>
              <a:t>https://edubox.vrtnws.be/ai/machine/index.html</a:t>
            </a:r>
          </a:p>
        </p:txBody>
      </p:sp>
      <p:sp>
        <p:nvSpPr>
          <p:cNvPr id="4" name="Slide Number Placeholder 3"/>
          <p:cNvSpPr>
            <a:spLocks noGrp="1"/>
          </p:cNvSpPr>
          <p:nvPr>
            <p:ph type="sldNum" sz="quarter" idx="5"/>
          </p:nvPr>
        </p:nvSpPr>
        <p:spPr/>
        <p:txBody>
          <a:bodyPr/>
          <a:lstStyle/>
          <a:p>
            <a:fld id="{1E0573AA-6A90-43E0-A70D-33F94405298C}" type="slidenum">
              <a:rPr lang="en-GB" smtClean="0"/>
              <a:t>17</a:t>
            </a:fld>
            <a:endParaRPr lang="en-GB"/>
          </a:p>
        </p:txBody>
      </p:sp>
    </p:spTree>
    <p:extLst>
      <p:ext uri="{BB962C8B-B14F-4D97-AF65-F5344CB8AC3E}">
        <p14:creationId xmlns:p14="http://schemas.microsoft.com/office/powerpoint/2010/main" val="373322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E-learning slide 12-13</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Laat de leerlingen de informatie op de slide lezen en laat hen de opdracht uitvoeren.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Start nadien het leergesprek.</a:t>
            </a:r>
            <a:endParaRPr lang="en-GB" dirty="0"/>
          </a:p>
          <a:p>
            <a:endParaRPr lang="nl-BE" dirty="0"/>
          </a:p>
          <a:p>
            <a:endParaRPr lang="nl-BE" dirty="0"/>
          </a:p>
        </p:txBody>
      </p:sp>
      <p:sp>
        <p:nvSpPr>
          <p:cNvPr id="4" name="Slide Number Placeholder 3"/>
          <p:cNvSpPr>
            <a:spLocks noGrp="1"/>
          </p:cNvSpPr>
          <p:nvPr>
            <p:ph type="sldNum" sz="quarter" idx="5"/>
          </p:nvPr>
        </p:nvSpPr>
        <p:spPr/>
        <p:txBody>
          <a:bodyPr/>
          <a:lstStyle/>
          <a:p>
            <a:fld id="{1E0573AA-6A90-43E0-A70D-33F94405298C}" type="slidenum">
              <a:rPr lang="en-GB" smtClean="0"/>
              <a:t>18</a:t>
            </a:fld>
            <a:endParaRPr lang="en-GB"/>
          </a:p>
        </p:txBody>
      </p:sp>
    </p:spTree>
    <p:extLst>
      <p:ext uri="{BB962C8B-B14F-4D97-AF65-F5344CB8AC3E}">
        <p14:creationId xmlns:p14="http://schemas.microsoft.com/office/powerpoint/2010/main" val="251515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E-learning slide 14</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Laat de leerlingen de informatie op de slide lezen en laat hen de opdracht uitvoeren.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Start nadien het leergesprek.</a:t>
            </a:r>
            <a:endParaRPr lang="en-GB" dirty="0"/>
          </a:p>
          <a:p>
            <a:endParaRPr lang="nl-BE" dirty="0"/>
          </a:p>
          <a:p>
            <a:endParaRPr lang="nl-BE" dirty="0"/>
          </a:p>
        </p:txBody>
      </p:sp>
      <p:sp>
        <p:nvSpPr>
          <p:cNvPr id="4" name="Slide Number Placeholder 3"/>
          <p:cNvSpPr>
            <a:spLocks noGrp="1"/>
          </p:cNvSpPr>
          <p:nvPr>
            <p:ph type="sldNum" sz="quarter" idx="5"/>
          </p:nvPr>
        </p:nvSpPr>
        <p:spPr/>
        <p:txBody>
          <a:bodyPr/>
          <a:lstStyle/>
          <a:p>
            <a:fld id="{1E0573AA-6A90-43E0-A70D-33F94405298C}" type="slidenum">
              <a:rPr lang="en-GB" smtClean="0"/>
              <a:t>19</a:t>
            </a:fld>
            <a:endParaRPr lang="en-GB"/>
          </a:p>
        </p:txBody>
      </p:sp>
    </p:spTree>
    <p:extLst>
      <p:ext uri="{BB962C8B-B14F-4D97-AF65-F5344CB8AC3E}">
        <p14:creationId xmlns:p14="http://schemas.microsoft.com/office/powerpoint/2010/main" val="3109815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E-learning slide 15</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Laat de leerlingen luisteren naar de afsluit van Deli.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Start het klasgesprek.</a:t>
            </a:r>
            <a:endParaRPr lang="en-GB" dirty="0"/>
          </a:p>
          <a:p>
            <a:endParaRPr lang="nl-BE" dirty="0"/>
          </a:p>
          <a:p>
            <a:r>
              <a:rPr lang="nl-BE" i="1" dirty="0">
                <a:ea typeface="Calibri" panose="020F0502020204030204"/>
                <a:cs typeface="Calibri" panose="020F0502020204030204"/>
              </a:rPr>
              <a:t>Ter info: afbeelding gemaakt met Bing Image </a:t>
            </a:r>
            <a:r>
              <a:rPr lang="nl-BE" i="1" dirty="0" err="1">
                <a:ea typeface="Calibri" panose="020F0502020204030204"/>
                <a:cs typeface="Calibri" panose="020F0502020204030204"/>
              </a:rPr>
              <a:t>Creator</a:t>
            </a:r>
            <a:r>
              <a:rPr lang="nl-BE" i="1" dirty="0">
                <a:ea typeface="Calibri" panose="020F0502020204030204"/>
                <a:cs typeface="Calibri" panose="020F0502020204030204"/>
              </a:rPr>
              <a:t>.</a:t>
            </a:r>
          </a:p>
          <a:p>
            <a:endParaRPr lang="nl-BE"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E0573AA-6A90-43E0-A70D-33F94405298C}" type="slidenum">
              <a:rPr lang="en-GB" smtClean="0"/>
              <a:t>20</a:t>
            </a:fld>
            <a:endParaRPr lang="en-GB"/>
          </a:p>
        </p:txBody>
      </p:sp>
    </p:spTree>
    <p:extLst>
      <p:ext uri="{BB962C8B-B14F-4D97-AF65-F5344CB8AC3E}">
        <p14:creationId xmlns:p14="http://schemas.microsoft.com/office/powerpoint/2010/main" val="158568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000000"/>
                </a:solidFill>
                <a:effectLst/>
                <a:latin typeface="YAFdJjbTu24 1"/>
              </a:rPr>
              <a:t>Bespreek deze tool met de leerlingen:</a:t>
            </a:r>
          </a:p>
          <a:p>
            <a:endParaRPr lang="nl-NL" dirty="0">
              <a:solidFill>
                <a:srgbClr val="000000"/>
              </a:solidFill>
              <a:effectLst/>
              <a:latin typeface="YAFdJjbTu24 1"/>
            </a:endParaRPr>
          </a:p>
          <a:p>
            <a:pPr>
              <a:buFont typeface="Arial" panose="020B0604020202020204" pitchFamily="34" charset="0"/>
              <a:buNone/>
            </a:pPr>
            <a:r>
              <a:rPr lang="nl-NL" b="1" i="0" dirty="0">
                <a:solidFill>
                  <a:srgbClr val="000000"/>
                </a:solidFill>
                <a:effectLst/>
              </a:rPr>
              <a:t>Klik 1</a:t>
            </a:r>
            <a:r>
              <a:rPr lang="nl-NL" b="0" i="0" dirty="0">
                <a:solidFill>
                  <a:srgbClr val="000000"/>
                </a:solidFill>
                <a:effectLst/>
              </a:rPr>
              <a:t>: Wie kent deze tool? </a:t>
            </a:r>
            <a:endParaRPr lang="en-GB" b="0" i="0" dirty="0">
              <a:solidFill>
                <a:srgbClr val="000000"/>
              </a:solidFill>
              <a:effectLst/>
            </a:endParaRPr>
          </a:p>
          <a:p>
            <a:pPr>
              <a:buFont typeface="Arial" panose="020B0604020202020204" pitchFamily="34" charset="0"/>
              <a:buNone/>
            </a:pPr>
            <a:r>
              <a:rPr lang="en-GB" b="0" i="0" dirty="0">
                <a:solidFill>
                  <a:srgbClr val="000000"/>
                </a:solidFill>
                <a:effectLst/>
              </a:rPr>
              <a:t>Laat </a:t>
            </a:r>
            <a:r>
              <a:rPr lang="en-GB" b="0" i="0" dirty="0" err="1">
                <a:solidFill>
                  <a:srgbClr val="000000"/>
                </a:solidFill>
                <a:effectLst/>
              </a:rPr>
              <a:t>enkele</a:t>
            </a:r>
            <a:r>
              <a:rPr lang="en-GB" b="0" i="0" dirty="0">
                <a:solidFill>
                  <a:srgbClr val="000000"/>
                </a:solidFill>
                <a:effectLst/>
              </a:rPr>
              <a:t> </a:t>
            </a:r>
            <a:r>
              <a:rPr lang="en-GB" b="0" i="0" dirty="0" err="1">
                <a:solidFill>
                  <a:srgbClr val="000000"/>
                </a:solidFill>
                <a:effectLst/>
              </a:rPr>
              <a:t>leerlingen</a:t>
            </a:r>
            <a:r>
              <a:rPr lang="en-GB" b="0" i="0" dirty="0">
                <a:solidFill>
                  <a:srgbClr val="000000"/>
                </a:solidFill>
                <a:effectLst/>
              </a:rPr>
              <a:t> </a:t>
            </a:r>
            <a:r>
              <a:rPr lang="en-GB" b="0" i="0" dirty="0" err="1">
                <a:solidFill>
                  <a:srgbClr val="000000"/>
                </a:solidFill>
                <a:effectLst/>
              </a:rPr>
              <a:t>vertellen</a:t>
            </a:r>
            <a:r>
              <a:rPr lang="en-GB" b="0" i="0" dirty="0">
                <a:solidFill>
                  <a:srgbClr val="000000"/>
                </a:solidFill>
                <a:effectLst/>
              </a:rPr>
              <a:t> wat </a:t>
            </a:r>
            <a:r>
              <a:rPr lang="en-GB" b="0" i="0" dirty="0" err="1">
                <a:solidFill>
                  <a:srgbClr val="000000"/>
                </a:solidFill>
                <a:effectLst/>
              </a:rPr>
              <a:t>tiktok</a:t>
            </a:r>
            <a:r>
              <a:rPr lang="en-GB" b="0" i="0" dirty="0">
                <a:solidFill>
                  <a:srgbClr val="000000"/>
                </a:solidFill>
                <a:effectLst/>
              </a:rPr>
              <a:t> en Instagram </a:t>
            </a:r>
            <a:r>
              <a:rPr lang="en-GB" b="0" i="0" dirty="0" err="1">
                <a:solidFill>
                  <a:srgbClr val="000000"/>
                </a:solidFill>
                <a:effectLst/>
              </a:rPr>
              <a:t>zijn</a:t>
            </a:r>
            <a:r>
              <a:rPr lang="en-GB" b="0" i="0" dirty="0">
                <a:solidFill>
                  <a:srgbClr val="000000"/>
                </a:solidFill>
                <a:effectLst/>
              </a:rPr>
              <a:t> en wat je op </a:t>
            </a:r>
            <a:r>
              <a:rPr lang="en-GB" b="0" i="0" dirty="0" err="1">
                <a:solidFill>
                  <a:srgbClr val="000000"/>
                </a:solidFill>
                <a:effectLst/>
              </a:rPr>
              <a:t>zo’n</a:t>
            </a:r>
            <a:r>
              <a:rPr lang="en-GB" b="0" i="0" dirty="0">
                <a:solidFill>
                  <a:srgbClr val="000000"/>
                </a:solidFill>
                <a:effectLst/>
              </a:rPr>
              <a:t> platform </a:t>
            </a:r>
            <a:r>
              <a:rPr lang="en-GB" b="0" i="0" dirty="0" err="1">
                <a:solidFill>
                  <a:srgbClr val="000000"/>
                </a:solidFill>
                <a:effectLst/>
              </a:rPr>
              <a:t>kan</a:t>
            </a:r>
            <a:r>
              <a:rPr lang="en-GB" b="0" i="0" dirty="0">
                <a:solidFill>
                  <a:srgbClr val="000000"/>
                </a:solidFill>
                <a:effectLst/>
              </a:rPr>
              <a:t> </a:t>
            </a:r>
            <a:r>
              <a:rPr lang="en-GB" b="0" i="0" dirty="0" err="1">
                <a:solidFill>
                  <a:srgbClr val="000000"/>
                </a:solidFill>
                <a:effectLst/>
              </a:rPr>
              <a:t>doen</a:t>
            </a:r>
            <a:r>
              <a:rPr lang="en-GB" b="0" i="0" dirty="0">
                <a:solidFill>
                  <a:srgbClr val="000000"/>
                </a:solidFill>
                <a:effectLst/>
              </a:rPr>
              <a:t>. Zorg </a:t>
            </a:r>
            <a:r>
              <a:rPr lang="en-GB" b="0" i="0" dirty="0" err="1">
                <a:solidFill>
                  <a:srgbClr val="000000"/>
                </a:solidFill>
                <a:effectLst/>
              </a:rPr>
              <a:t>ervoor</a:t>
            </a:r>
            <a:r>
              <a:rPr lang="en-GB" b="0" i="0" dirty="0">
                <a:solidFill>
                  <a:srgbClr val="000000"/>
                </a:solidFill>
                <a:effectLst/>
              </a:rPr>
              <a:t> </a:t>
            </a:r>
            <a:r>
              <a:rPr lang="en-GB" b="0" i="0" dirty="0" err="1">
                <a:solidFill>
                  <a:srgbClr val="000000"/>
                </a:solidFill>
                <a:effectLst/>
              </a:rPr>
              <a:t>dat</a:t>
            </a:r>
            <a:r>
              <a:rPr lang="en-GB" b="0" i="0" dirty="0">
                <a:solidFill>
                  <a:srgbClr val="000000"/>
                </a:solidFill>
                <a:effectLst/>
              </a:rPr>
              <a:t> er in het </a:t>
            </a:r>
            <a:r>
              <a:rPr lang="en-GB" b="0" i="0" dirty="0" err="1">
                <a:solidFill>
                  <a:srgbClr val="000000"/>
                </a:solidFill>
                <a:effectLst/>
              </a:rPr>
              <a:t>gesprek</a:t>
            </a:r>
            <a:r>
              <a:rPr lang="en-GB" b="0" i="0" dirty="0">
                <a:solidFill>
                  <a:srgbClr val="000000"/>
                </a:solidFill>
                <a:effectLst/>
              </a:rPr>
              <a:t> </a:t>
            </a:r>
            <a:r>
              <a:rPr lang="en-GB" b="0" i="0" dirty="0" err="1">
                <a:solidFill>
                  <a:srgbClr val="000000"/>
                </a:solidFill>
                <a:effectLst/>
              </a:rPr>
              <a:t>zeker</a:t>
            </a:r>
            <a:r>
              <a:rPr lang="en-GB" b="0" i="0" dirty="0">
                <a:solidFill>
                  <a:srgbClr val="000000"/>
                </a:solidFill>
                <a:effectLst/>
              </a:rPr>
              <a:t> </a:t>
            </a:r>
            <a:r>
              <a:rPr lang="en-GB" b="0" i="0" dirty="0" err="1">
                <a:solidFill>
                  <a:srgbClr val="000000"/>
                </a:solidFill>
                <a:effectLst/>
              </a:rPr>
              <a:t>naar</a:t>
            </a:r>
            <a:r>
              <a:rPr lang="en-GB" b="0" i="0" dirty="0">
                <a:solidFill>
                  <a:srgbClr val="000000"/>
                </a:solidFill>
                <a:effectLst/>
              </a:rPr>
              <a:t> </a:t>
            </a:r>
            <a:r>
              <a:rPr lang="en-GB" b="0" i="0" dirty="0" err="1">
                <a:solidFill>
                  <a:srgbClr val="000000"/>
                </a:solidFill>
                <a:effectLst/>
              </a:rPr>
              <a:t>boven</a:t>
            </a:r>
            <a:r>
              <a:rPr lang="en-GB" b="0" i="0" dirty="0">
                <a:solidFill>
                  <a:srgbClr val="000000"/>
                </a:solidFill>
                <a:effectLst/>
              </a:rPr>
              <a:t> </a:t>
            </a:r>
            <a:r>
              <a:rPr lang="en-GB" b="0" i="0" dirty="0" err="1">
                <a:solidFill>
                  <a:srgbClr val="000000"/>
                </a:solidFill>
                <a:effectLst/>
              </a:rPr>
              <a:t>komt</a:t>
            </a:r>
            <a:r>
              <a:rPr lang="en-GB" b="0" i="0" dirty="0">
                <a:solidFill>
                  <a:srgbClr val="000000"/>
                </a:solidFill>
                <a:effectLst/>
              </a:rPr>
              <a:t> </a:t>
            </a:r>
            <a:r>
              <a:rPr lang="en-GB" b="0" i="0" dirty="0" err="1">
                <a:solidFill>
                  <a:srgbClr val="000000"/>
                </a:solidFill>
                <a:effectLst/>
              </a:rPr>
              <a:t>dat</a:t>
            </a:r>
            <a:r>
              <a:rPr lang="en-GB" b="0" i="0" dirty="0">
                <a:solidFill>
                  <a:srgbClr val="000000"/>
                </a:solidFill>
                <a:effectLst/>
              </a:rPr>
              <a:t> je:</a:t>
            </a:r>
          </a:p>
          <a:p>
            <a:pPr>
              <a:buFont typeface="Arial" panose="020B0604020202020204" pitchFamily="34" charset="0"/>
              <a:buNone/>
            </a:pPr>
            <a:r>
              <a:rPr lang="en-GB" b="0" i="0" dirty="0">
                <a:solidFill>
                  <a:srgbClr val="000000"/>
                </a:solidFill>
                <a:effectLst/>
              </a:rPr>
              <a:t>- </a:t>
            </a:r>
            <a:r>
              <a:rPr lang="en-GB" b="0" i="0" dirty="0" err="1">
                <a:solidFill>
                  <a:srgbClr val="000000"/>
                </a:solidFill>
                <a:effectLst/>
              </a:rPr>
              <a:t>zelf</a:t>
            </a:r>
            <a:r>
              <a:rPr lang="en-GB" b="0" i="0" dirty="0">
                <a:solidFill>
                  <a:srgbClr val="000000"/>
                </a:solidFill>
                <a:effectLst/>
              </a:rPr>
              <a:t> </a:t>
            </a:r>
            <a:r>
              <a:rPr lang="en-GB" b="0" i="0" dirty="0" err="1">
                <a:solidFill>
                  <a:srgbClr val="000000"/>
                </a:solidFill>
                <a:effectLst/>
              </a:rPr>
              <a:t>creaties</a:t>
            </a:r>
            <a:r>
              <a:rPr lang="en-GB" b="0" i="0" dirty="0">
                <a:solidFill>
                  <a:srgbClr val="000000"/>
                </a:solidFill>
                <a:effectLst/>
              </a:rPr>
              <a:t> </a:t>
            </a:r>
            <a:r>
              <a:rPr lang="en-GB" b="0" i="0" dirty="0" err="1">
                <a:solidFill>
                  <a:srgbClr val="000000"/>
                </a:solidFill>
                <a:effectLst/>
              </a:rPr>
              <a:t>maakt</a:t>
            </a:r>
            <a:r>
              <a:rPr lang="en-GB" b="0" i="0" dirty="0">
                <a:solidFill>
                  <a:srgbClr val="000000"/>
                </a:solidFill>
                <a:effectLst/>
              </a:rPr>
              <a:t> en online </a:t>
            </a:r>
            <a:r>
              <a:rPr lang="en-GB" b="0" i="0" dirty="0" err="1">
                <a:solidFill>
                  <a:srgbClr val="000000"/>
                </a:solidFill>
                <a:effectLst/>
              </a:rPr>
              <a:t>zet</a:t>
            </a:r>
            <a:r>
              <a:rPr lang="en-GB" dirty="0">
                <a:solidFill>
                  <a:srgbClr val="000000"/>
                </a:solidFill>
              </a:rPr>
              <a:t>;</a:t>
            </a:r>
            <a:endParaRPr lang="en-GB" b="0" i="0" dirty="0">
              <a:solidFill>
                <a:srgbClr val="000000"/>
              </a:solidFill>
              <a:effectLst/>
            </a:endParaRPr>
          </a:p>
          <a:p>
            <a:pPr>
              <a:buFont typeface="Arial" panose="020B0604020202020204" pitchFamily="34" charset="0"/>
              <a:buNone/>
            </a:pPr>
            <a:r>
              <a:rPr lang="en-GB" b="0" i="0" dirty="0">
                <a:solidFill>
                  <a:srgbClr val="000000"/>
                </a:solidFill>
                <a:effectLst/>
              </a:rPr>
              <a:t>- likes </a:t>
            </a:r>
            <a:r>
              <a:rPr lang="en-GB" b="0" i="0" dirty="0" err="1">
                <a:solidFill>
                  <a:srgbClr val="000000"/>
                </a:solidFill>
                <a:effectLst/>
              </a:rPr>
              <a:t>kan</a:t>
            </a:r>
            <a:r>
              <a:rPr lang="en-GB" b="0" i="0" dirty="0">
                <a:solidFill>
                  <a:srgbClr val="000000"/>
                </a:solidFill>
                <a:effectLst/>
              </a:rPr>
              <a:t> </a:t>
            </a:r>
            <a:r>
              <a:rPr lang="en-GB" b="0" i="0" dirty="0" err="1">
                <a:solidFill>
                  <a:srgbClr val="000000"/>
                </a:solidFill>
                <a:effectLst/>
              </a:rPr>
              <a:t>krijgen</a:t>
            </a:r>
            <a:r>
              <a:rPr lang="en-GB" b="0" i="0" dirty="0">
                <a:solidFill>
                  <a:srgbClr val="000000"/>
                </a:solidFill>
                <a:effectLst/>
              </a:rPr>
              <a:t> en </a:t>
            </a:r>
            <a:r>
              <a:rPr lang="en-GB" b="0" i="0" dirty="0" err="1">
                <a:solidFill>
                  <a:srgbClr val="000000"/>
                </a:solidFill>
                <a:effectLst/>
              </a:rPr>
              <a:t>uitdelen</a:t>
            </a:r>
            <a:r>
              <a:rPr lang="en-GB" dirty="0">
                <a:solidFill>
                  <a:srgbClr val="000000"/>
                </a:solidFill>
              </a:rPr>
              <a:t>;</a:t>
            </a:r>
            <a:endParaRPr lang="en-GB" b="0" i="0" dirty="0">
              <a:solidFill>
                <a:srgbClr val="000000"/>
              </a:solidFill>
              <a:effectLst/>
            </a:endParaRPr>
          </a:p>
          <a:p>
            <a:pPr>
              <a:buFont typeface="Arial" panose="020B0604020202020204" pitchFamily="34" charset="0"/>
              <a:buNone/>
            </a:pPr>
            <a:r>
              <a:rPr lang="en-GB" b="0" i="0" dirty="0">
                <a:solidFill>
                  <a:srgbClr val="000000"/>
                </a:solidFill>
                <a:effectLst/>
              </a:rPr>
              <a:t>- </a:t>
            </a:r>
            <a:r>
              <a:rPr lang="en-GB" b="0" i="0" dirty="0" err="1">
                <a:solidFill>
                  <a:srgbClr val="000000"/>
                </a:solidFill>
                <a:effectLst/>
              </a:rPr>
              <a:t>naar</a:t>
            </a:r>
            <a:r>
              <a:rPr lang="en-GB" b="0" i="0" dirty="0">
                <a:solidFill>
                  <a:srgbClr val="000000"/>
                </a:solidFill>
                <a:effectLst/>
              </a:rPr>
              <a:t> </a:t>
            </a:r>
            <a:r>
              <a:rPr lang="en-GB" b="0" i="0" dirty="0" err="1">
                <a:solidFill>
                  <a:srgbClr val="000000"/>
                </a:solidFill>
                <a:effectLst/>
              </a:rPr>
              <a:t>bepaalde</a:t>
            </a:r>
            <a:r>
              <a:rPr lang="en-GB" b="0" i="0" dirty="0">
                <a:solidFill>
                  <a:srgbClr val="000000"/>
                </a:solidFill>
                <a:effectLst/>
              </a:rPr>
              <a:t> </a:t>
            </a:r>
            <a:r>
              <a:rPr lang="en-GB" b="0" i="0" dirty="0" err="1">
                <a:solidFill>
                  <a:srgbClr val="000000"/>
                </a:solidFill>
                <a:effectLst/>
              </a:rPr>
              <a:t>onderwerpen</a:t>
            </a:r>
            <a:r>
              <a:rPr lang="en-GB" b="0" i="0" dirty="0">
                <a:solidFill>
                  <a:srgbClr val="000000"/>
                </a:solidFill>
                <a:effectLst/>
              </a:rPr>
              <a:t> </a:t>
            </a:r>
            <a:r>
              <a:rPr lang="en-GB" b="0" i="0" dirty="0" err="1">
                <a:solidFill>
                  <a:srgbClr val="000000"/>
                </a:solidFill>
                <a:effectLst/>
              </a:rPr>
              <a:t>kan</a:t>
            </a:r>
            <a:r>
              <a:rPr lang="en-GB" b="0" i="0" dirty="0">
                <a:solidFill>
                  <a:srgbClr val="000000"/>
                </a:solidFill>
                <a:effectLst/>
              </a:rPr>
              <a:t> </a:t>
            </a:r>
            <a:r>
              <a:rPr lang="en-GB" b="0" i="0" dirty="0" err="1">
                <a:solidFill>
                  <a:srgbClr val="000000"/>
                </a:solidFill>
                <a:effectLst/>
              </a:rPr>
              <a:t>zoeken</a:t>
            </a:r>
            <a:r>
              <a:rPr lang="en-GB" dirty="0">
                <a:solidFill>
                  <a:srgbClr val="000000"/>
                </a:solidFill>
              </a:rPr>
              <a:t>;</a:t>
            </a:r>
            <a:endParaRPr lang="en-GB" b="0" i="0" dirty="0">
              <a:solidFill>
                <a:srgbClr val="000000"/>
              </a:solidFill>
              <a:effectLst/>
            </a:endParaRPr>
          </a:p>
          <a:p>
            <a:pPr>
              <a:buFont typeface="Arial" panose="020B0604020202020204" pitchFamily="34" charset="0"/>
              <a:buNone/>
            </a:pPr>
            <a:r>
              <a:rPr lang="en-GB" b="0" i="0" dirty="0">
                <a:solidFill>
                  <a:srgbClr val="000000"/>
                </a:solidFill>
                <a:effectLst/>
              </a:rPr>
              <a:t>- </a:t>
            </a:r>
            <a:r>
              <a:rPr lang="en-GB" b="0" i="0" dirty="0" err="1">
                <a:solidFill>
                  <a:srgbClr val="000000"/>
                </a:solidFill>
                <a:effectLst/>
              </a:rPr>
              <a:t>suggesties</a:t>
            </a:r>
            <a:r>
              <a:rPr lang="en-GB" b="0" i="0" dirty="0">
                <a:solidFill>
                  <a:srgbClr val="000000"/>
                </a:solidFill>
                <a:effectLst/>
              </a:rPr>
              <a:t> </a:t>
            </a:r>
            <a:r>
              <a:rPr lang="en-GB" b="0" i="0" dirty="0" err="1">
                <a:solidFill>
                  <a:srgbClr val="000000"/>
                </a:solidFill>
                <a:effectLst/>
              </a:rPr>
              <a:t>krijgt</a:t>
            </a:r>
            <a:r>
              <a:rPr lang="en-GB" b="0" i="0" dirty="0">
                <a:solidFill>
                  <a:srgbClr val="000000"/>
                </a:solidFill>
                <a:effectLst/>
              </a:rPr>
              <a:t> in je news feed met </a:t>
            </a:r>
            <a:r>
              <a:rPr lang="en-GB" b="0" i="0" dirty="0" err="1">
                <a:solidFill>
                  <a:srgbClr val="000000"/>
                </a:solidFill>
                <a:effectLst/>
              </a:rPr>
              <a:t>filmpjes</a:t>
            </a:r>
            <a:r>
              <a:rPr lang="en-GB" b="0" i="0" dirty="0">
                <a:solidFill>
                  <a:srgbClr val="000000"/>
                </a:solidFill>
                <a:effectLst/>
              </a:rPr>
              <a:t> of posts die </a:t>
            </a:r>
            <a:r>
              <a:rPr lang="en-GB" b="0" i="0" dirty="0" err="1">
                <a:solidFill>
                  <a:srgbClr val="000000"/>
                </a:solidFill>
                <a:effectLst/>
              </a:rPr>
              <a:t>voor</a:t>
            </a:r>
            <a:r>
              <a:rPr lang="en-GB" b="0" i="0" dirty="0">
                <a:solidFill>
                  <a:srgbClr val="000000"/>
                </a:solidFill>
                <a:effectLst/>
              </a:rPr>
              <a:t> </a:t>
            </a:r>
            <a:r>
              <a:rPr lang="en-GB" b="0" i="0" dirty="0" err="1">
                <a:solidFill>
                  <a:srgbClr val="000000"/>
                </a:solidFill>
                <a:effectLst/>
              </a:rPr>
              <a:t>jou</a:t>
            </a:r>
            <a:r>
              <a:rPr lang="en-GB" b="0" i="0" dirty="0">
                <a:solidFill>
                  <a:srgbClr val="000000"/>
                </a:solidFill>
                <a:effectLst/>
              </a:rPr>
              <a:t> </a:t>
            </a:r>
            <a:r>
              <a:rPr lang="en-GB" b="0" i="0" dirty="0" err="1">
                <a:solidFill>
                  <a:srgbClr val="000000"/>
                </a:solidFill>
                <a:effectLst/>
              </a:rPr>
              <a:t>alleen</a:t>
            </a:r>
            <a:r>
              <a:rPr lang="en-GB" b="0" i="0" dirty="0">
                <a:solidFill>
                  <a:srgbClr val="000000"/>
                </a:solidFill>
                <a:effectLst/>
              </a:rPr>
              <a:t> </a:t>
            </a:r>
            <a:r>
              <a:rPr lang="en-GB" b="0" i="0" dirty="0" err="1">
                <a:solidFill>
                  <a:srgbClr val="000000"/>
                </a:solidFill>
                <a:effectLst/>
              </a:rPr>
              <a:t>interessant</a:t>
            </a:r>
            <a:r>
              <a:rPr lang="en-GB" b="0" i="0" dirty="0">
                <a:solidFill>
                  <a:srgbClr val="000000"/>
                </a:solidFill>
                <a:effectLst/>
              </a:rPr>
              <a:t> </a:t>
            </a:r>
            <a:r>
              <a:rPr lang="en-GB" b="0" i="0" dirty="0" err="1">
                <a:solidFill>
                  <a:srgbClr val="000000"/>
                </a:solidFill>
                <a:effectLst/>
              </a:rPr>
              <a:t>zijn</a:t>
            </a:r>
            <a:r>
              <a:rPr lang="en-GB" b="0" i="0" dirty="0">
                <a:solidFill>
                  <a:srgbClr val="000000"/>
                </a:solidFill>
                <a:effectLst/>
              </a:rPr>
              <a:t>.</a:t>
            </a:r>
          </a:p>
          <a:p>
            <a:pPr>
              <a:buFont typeface="Arial" panose="020B0604020202020204" pitchFamily="34" charset="0"/>
              <a:buNone/>
            </a:pPr>
            <a:endParaRPr lang="en-GB" b="0" i="0" dirty="0">
              <a:solidFill>
                <a:srgbClr val="000000"/>
              </a:solidFill>
              <a:effectLst/>
            </a:endParaRPr>
          </a:p>
          <a:p>
            <a:pPr>
              <a:buFont typeface="Arial" panose="020B0604020202020204" pitchFamily="34" charset="0"/>
              <a:buNone/>
            </a:pPr>
            <a:r>
              <a:rPr lang="nl-NL" b="1" i="0" dirty="0">
                <a:solidFill>
                  <a:srgbClr val="000000"/>
                </a:solidFill>
                <a:effectLst/>
              </a:rPr>
              <a:t>Klik 2-3</a:t>
            </a:r>
            <a:r>
              <a:rPr lang="nl-NL" b="0" i="0" dirty="0">
                <a:solidFill>
                  <a:srgbClr val="000000"/>
                </a:solidFill>
                <a:effectLst/>
              </a:rPr>
              <a:t>: Wat doet het?</a:t>
            </a:r>
            <a:endParaRPr lang="en-GB" b="0" i="0" dirty="0">
              <a:solidFill>
                <a:srgbClr val="000000"/>
              </a:solidFill>
              <a:effectLst/>
            </a:endParaRPr>
          </a:p>
          <a:p>
            <a:pPr>
              <a:buFont typeface="Arial" panose="020B0604020202020204" pitchFamily="34" charset="0"/>
              <a:buNone/>
            </a:pPr>
            <a:r>
              <a:rPr lang="en-GB" b="1" i="0" dirty="0" err="1">
                <a:solidFill>
                  <a:srgbClr val="000000"/>
                </a:solidFill>
                <a:effectLst/>
              </a:rPr>
              <a:t>Klik</a:t>
            </a:r>
            <a:r>
              <a:rPr lang="en-GB" b="1" i="0" dirty="0">
                <a:solidFill>
                  <a:srgbClr val="000000"/>
                </a:solidFill>
                <a:effectLst/>
              </a:rPr>
              <a:t> 3-4</a:t>
            </a:r>
            <a:r>
              <a:rPr lang="en-GB" b="0" i="0" dirty="0">
                <a:solidFill>
                  <a:srgbClr val="000000"/>
                </a:solidFill>
                <a:effectLst/>
              </a:rPr>
              <a:t>: Hoe </a:t>
            </a:r>
            <a:r>
              <a:rPr lang="en-GB" b="0" i="0" dirty="0" err="1">
                <a:solidFill>
                  <a:srgbClr val="000000"/>
                </a:solidFill>
                <a:effectLst/>
              </a:rPr>
              <a:t>doet</a:t>
            </a:r>
            <a:r>
              <a:rPr lang="en-GB" b="0" i="0" dirty="0">
                <a:solidFill>
                  <a:srgbClr val="000000"/>
                </a:solidFill>
                <a:effectLst/>
              </a:rPr>
              <a:t> de tool </a:t>
            </a:r>
            <a:r>
              <a:rPr lang="en-GB" b="0" i="0" dirty="0" err="1">
                <a:solidFill>
                  <a:srgbClr val="000000"/>
                </a:solidFill>
                <a:effectLst/>
              </a:rPr>
              <a:t>dit</a:t>
            </a:r>
            <a:r>
              <a:rPr lang="en-GB" b="0" i="0" dirty="0">
                <a:solidFill>
                  <a:srgbClr val="000000"/>
                </a:solidFill>
                <a:effectLst/>
              </a:rPr>
              <a:t>?</a:t>
            </a:r>
          </a:p>
          <a:p>
            <a:pPr>
              <a:buFont typeface="Arial" panose="020B0604020202020204" pitchFamily="34" charset="0"/>
              <a:buNone/>
            </a:pPr>
            <a:endParaRPr lang="en-GB" b="0" i="0" dirty="0">
              <a:solidFill>
                <a:srgbClr val="000000"/>
              </a:solidFill>
              <a:effectLst/>
            </a:endParaRPr>
          </a:p>
          <a:p>
            <a:pPr>
              <a:buFont typeface="Arial" panose="020B0604020202020204" pitchFamily="34" charset="0"/>
              <a:buNone/>
            </a:pPr>
            <a:r>
              <a:rPr lang="nl-NL" dirty="0"/>
              <a:t>Maak duidelijk aan de leerlingen dat deze tool jou leert kennen door te bestuderen wat je leuk vindt, hoelang je kijkt en welke berichtje/foto’s je liket.</a:t>
            </a:r>
          </a:p>
          <a:p>
            <a:pPr>
              <a:buFont typeface="Arial" panose="020B0604020202020204" pitchFamily="34" charset="0"/>
              <a:buNone/>
            </a:pPr>
            <a:r>
              <a:rPr lang="nl-NL" dirty="0"/>
              <a:t>Op basis van die informatie wordt </a:t>
            </a:r>
            <a:r>
              <a:rPr lang="nl-NL" b="1" u="sng" dirty="0"/>
              <a:t>voorspeld</a:t>
            </a:r>
            <a:r>
              <a:rPr lang="nl-NL" dirty="0"/>
              <a:t> welke filmpjes/foto’s/berichten je nog leuk zal vinden.</a:t>
            </a:r>
          </a:p>
        </p:txBody>
      </p:sp>
      <p:sp>
        <p:nvSpPr>
          <p:cNvPr id="4" name="Slide Number Placeholder 3"/>
          <p:cNvSpPr>
            <a:spLocks noGrp="1"/>
          </p:cNvSpPr>
          <p:nvPr>
            <p:ph type="sldNum" sz="quarter" idx="5"/>
          </p:nvPr>
        </p:nvSpPr>
        <p:spPr/>
        <p:txBody>
          <a:bodyPr/>
          <a:lstStyle/>
          <a:p>
            <a:fld id="{1E0573AA-6A90-43E0-A70D-33F94405298C}" type="slidenum">
              <a:rPr lang="en-GB" smtClean="0"/>
              <a:t>2</a:t>
            </a:fld>
            <a:endParaRPr lang="en-GB"/>
          </a:p>
        </p:txBody>
      </p:sp>
    </p:spTree>
    <p:extLst>
      <p:ext uri="{BB962C8B-B14F-4D97-AF65-F5344CB8AC3E}">
        <p14:creationId xmlns:p14="http://schemas.microsoft.com/office/powerpoint/2010/main" val="1683312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Blik op de toekomst</a:t>
            </a:r>
          </a:p>
          <a:p>
            <a:endParaRPr lang="nl-BE" dirty="0"/>
          </a:p>
        </p:txBody>
      </p:sp>
      <p:sp>
        <p:nvSpPr>
          <p:cNvPr id="4" name="Slide Number Placeholder 3"/>
          <p:cNvSpPr>
            <a:spLocks noGrp="1"/>
          </p:cNvSpPr>
          <p:nvPr>
            <p:ph type="sldNum" sz="quarter" idx="5"/>
          </p:nvPr>
        </p:nvSpPr>
        <p:spPr/>
        <p:txBody>
          <a:bodyPr/>
          <a:lstStyle/>
          <a:p>
            <a:fld id="{1E0573AA-6A90-43E0-A70D-33F94405298C}" type="slidenum">
              <a:rPr lang="en-GB" smtClean="0"/>
              <a:t>21</a:t>
            </a:fld>
            <a:endParaRPr lang="en-GB"/>
          </a:p>
        </p:txBody>
      </p:sp>
    </p:spTree>
    <p:extLst>
      <p:ext uri="{BB962C8B-B14F-4D97-AF65-F5344CB8AC3E}">
        <p14:creationId xmlns:p14="http://schemas.microsoft.com/office/powerpoint/2010/main" val="287319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000000"/>
                </a:solidFill>
                <a:effectLst/>
                <a:latin typeface="YAFdJjbTu24 1"/>
              </a:rPr>
              <a:t>Bespreek deze tool met de leerlingen.</a:t>
            </a:r>
            <a:endParaRPr lang="nl-NL" dirty="0">
              <a:solidFill>
                <a:srgbClr val="000000"/>
              </a:solidFill>
              <a:effectLst/>
              <a:latin typeface="YAFdJjbTu24 1"/>
            </a:endParaRPr>
          </a:p>
          <a:p>
            <a:pPr>
              <a:buFont typeface="Arial" panose="020B0604020202020204" pitchFamily="34" charset="0"/>
              <a:buNone/>
            </a:pPr>
            <a:r>
              <a:rPr lang="nl-NL" b="1" i="0" dirty="0">
                <a:solidFill>
                  <a:srgbClr val="000000"/>
                </a:solidFill>
                <a:effectLst/>
              </a:rPr>
              <a:t>Klik 1</a:t>
            </a:r>
            <a:r>
              <a:rPr lang="nl-NL" b="0" i="0" dirty="0">
                <a:solidFill>
                  <a:srgbClr val="000000"/>
                </a:solidFill>
                <a:effectLst/>
              </a:rPr>
              <a:t>: Wie kent deze tool? </a:t>
            </a:r>
            <a:endParaRPr lang="en-GB" b="0" i="0" dirty="0">
              <a:solidFill>
                <a:srgbClr val="000000"/>
              </a:solidFill>
              <a:effectLst/>
            </a:endParaRPr>
          </a:p>
          <a:p>
            <a:pPr>
              <a:buFont typeface="Arial" panose="020B0604020202020204" pitchFamily="34" charset="0"/>
              <a:buNone/>
            </a:pPr>
            <a:r>
              <a:rPr lang="en-GB" b="0" i="0" dirty="0">
                <a:solidFill>
                  <a:srgbClr val="000000"/>
                </a:solidFill>
                <a:effectLst/>
              </a:rPr>
              <a:t>Laat </a:t>
            </a:r>
            <a:r>
              <a:rPr lang="en-GB" b="0" i="0" dirty="0" err="1">
                <a:solidFill>
                  <a:srgbClr val="000000"/>
                </a:solidFill>
                <a:effectLst/>
              </a:rPr>
              <a:t>enkele</a:t>
            </a:r>
            <a:r>
              <a:rPr lang="en-GB" b="0" i="0" dirty="0">
                <a:solidFill>
                  <a:srgbClr val="000000"/>
                </a:solidFill>
                <a:effectLst/>
              </a:rPr>
              <a:t> </a:t>
            </a:r>
            <a:r>
              <a:rPr lang="en-GB" b="0" i="0" dirty="0" err="1">
                <a:solidFill>
                  <a:srgbClr val="000000"/>
                </a:solidFill>
                <a:effectLst/>
              </a:rPr>
              <a:t>leerlingen</a:t>
            </a:r>
            <a:r>
              <a:rPr lang="en-GB" b="0" i="0" dirty="0">
                <a:solidFill>
                  <a:srgbClr val="000000"/>
                </a:solidFill>
                <a:effectLst/>
              </a:rPr>
              <a:t> </a:t>
            </a:r>
            <a:r>
              <a:rPr lang="en-GB" b="0" i="0" dirty="0" err="1">
                <a:solidFill>
                  <a:srgbClr val="000000"/>
                </a:solidFill>
                <a:effectLst/>
              </a:rPr>
              <a:t>vertellen</a:t>
            </a:r>
            <a:r>
              <a:rPr lang="en-GB" b="0" i="0" dirty="0">
                <a:solidFill>
                  <a:srgbClr val="000000"/>
                </a:solidFill>
                <a:effectLst/>
              </a:rPr>
              <a:t> wat Netflix en Disney+ </a:t>
            </a:r>
            <a:r>
              <a:rPr lang="en-GB" b="0" i="0" dirty="0" err="1">
                <a:solidFill>
                  <a:srgbClr val="000000"/>
                </a:solidFill>
                <a:effectLst/>
              </a:rPr>
              <a:t>zijn</a:t>
            </a:r>
            <a:r>
              <a:rPr lang="en-GB" b="0" i="0" dirty="0">
                <a:solidFill>
                  <a:srgbClr val="000000"/>
                </a:solidFill>
                <a:effectLst/>
              </a:rPr>
              <a:t> en wat je op </a:t>
            </a:r>
            <a:r>
              <a:rPr lang="en-GB" b="0" i="0" dirty="0" err="1">
                <a:solidFill>
                  <a:srgbClr val="000000"/>
                </a:solidFill>
                <a:effectLst/>
              </a:rPr>
              <a:t>zo’n</a:t>
            </a:r>
            <a:r>
              <a:rPr lang="en-GB" b="0" i="0" dirty="0">
                <a:solidFill>
                  <a:srgbClr val="000000"/>
                </a:solidFill>
                <a:effectLst/>
              </a:rPr>
              <a:t> platform </a:t>
            </a:r>
            <a:r>
              <a:rPr lang="en-GB" b="0" i="0" dirty="0" err="1">
                <a:solidFill>
                  <a:srgbClr val="000000"/>
                </a:solidFill>
                <a:effectLst/>
              </a:rPr>
              <a:t>kan</a:t>
            </a:r>
            <a:r>
              <a:rPr lang="en-GB" b="0" i="0" dirty="0">
                <a:solidFill>
                  <a:srgbClr val="000000"/>
                </a:solidFill>
                <a:effectLst/>
              </a:rPr>
              <a:t> </a:t>
            </a:r>
            <a:r>
              <a:rPr lang="en-GB" b="0" i="0" dirty="0" err="1">
                <a:solidFill>
                  <a:srgbClr val="000000"/>
                </a:solidFill>
                <a:effectLst/>
              </a:rPr>
              <a:t>doen</a:t>
            </a:r>
            <a:r>
              <a:rPr lang="en-GB" b="0" i="0" dirty="0">
                <a:solidFill>
                  <a:srgbClr val="000000"/>
                </a:solidFill>
                <a:effectLst/>
              </a:rPr>
              <a:t>. Zorg </a:t>
            </a:r>
            <a:r>
              <a:rPr lang="en-GB" b="0" i="0" dirty="0" err="1">
                <a:solidFill>
                  <a:srgbClr val="000000"/>
                </a:solidFill>
                <a:effectLst/>
              </a:rPr>
              <a:t>ervoor</a:t>
            </a:r>
            <a:r>
              <a:rPr lang="en-GB" b="0" i="0" dirty="0">
                <a:solidFill>
                  <a:srgbClr val="000000"/>
                </a:solidFill>
                <a:effectLst/>
              </a:rPr>
              <a:t> </a:t>
            </a:r>
            <a:r>
              <a:rPr lang="en-GB" b="0" i="0" dirty="0" err="1">
                <a:solidFill>
                  <a:srgbClr val="000000"/>
                </a:solidFill>
                <a:effectLst/>
              </a:rPr>
              <a:t>dat</a:t>
            </a:r>
            <a:r>
              <a:rPr lang="en-GB" b="0" i="0" dirty="0">
                <a:solidFill>
                  <a:srgbClr val="000000"/>
                </a:solidFill>
                <a:effectLst/>
              </a:rPr>
              <a:t> er in het </a:t>
            </a:r>
            <a:r>
              <a:rPr lang="en-GB" b="0" i="0" dirty="0" err="1">
                <a:solidFill>
                  <a:srgbClr val="000000"/>
                </a:solidFill>
                <a:effectLst/>
              </a:rPr>
              <a:t>gesprek</a:t>
            </a:r>
            <a:r>
              <a:rPr lang="en-GB" b="0" i="0" dirty="0">
                <a:solidFill>
                  <a:srgbClr val="000000"/>
                </a:solidFill>
                <a:effectLst/>
              </a:rPr>
              <a:t> </a:t>
            </a:r>
            <a:r>
              <a:rPr lang="en-GB" b="0" i="0" dirty="0" err="1">
                <a:solidFill>
                  <a:srgbClr val="000000"/>
                </a:solidFill>
                <a:effectLst/>
              </a:rPr>
              <a:t>zeker</a:t>
            </a:r>
            <a:r>
              <a:rPr lang="en-GB" b="0" i="0" dirty="0">
                <a:solidFill>
                  <a:srgbClr val="000000"/>
                </a:solidFill>
                <a:effectLst/>
              </a:rPr>
              <a:t> </a:t>
            </a:r>
            <a:r>
              <a:rPr lang="en-GB" b="0" i="0" dirty="0" err="1">
                <a:solidFill>
                  <a:srgbClr val="000000"/>
                </a:solidFill>
                <a:effectLst/>
              </a:rPr>
              <a:t>naar</a:t>
            </a:r>
            <a:r>
              <a:rPr lang="en-GB" b="0" i="0" dirty="0">
                <a:solidFill>
                  <a:srgbClr val="000000"/>
                </a:solidFill>
                <a:effectLst/>
              </a:rPr>
              <a:t> </a:t>
            </a:r>
            <a:r>
              <a:rPr lang="en-GB" b="0" i="0" dirty="0" err="1">
                <a:solidFill>
                  <a:srgbClr val="000000"/>
                </a:solidFill>
                <a:effectLst/>
              </a:rPr>
              <a:t>boven</a:t>
            </a:r>
            <a:r>
              <a:rPr lang="en-GB" b="0" i="0" dirty="0">
                <a:solidFill>
                  <a:srgbClr val="000000"/>
                </a:solidFill>
                <a:effectLst/>
              </a:rPr>
              <a:t> </a:t>
            </a:r>
            <a:r>
              <a:rPr lang="en-GB" b="0" i="0" dirty="0" err="1">
                <a:solidFill>
                  <a:srgbClr val="000000"/>
                </a:solidFill>
                <a:effectLst/>
              </a:rPr>
              <a:t>komt</a:t>
            </a:r>
            <a:r>
              <a:rPr lang="en-GB" b="0" i="0" dirty="0">
                <a:solidFill>
                  <a:srgbClr val="000000"/>
                </a:solidFill>
                <a:effectLst/>
              </a:rPr>
              <a:t> </a:t>
            </a:r>
            <a:r>
              <a:rPr lang="en-GB" b="0" i="0" dirty="0" err="1">
                <a:solidFill>
                  <a:srgbClr val="000000"/>
                </a:solidFill>
                <a:effectLst/>
              </a:rPr>
              <a:t>dat</a:t>
            </a:r>
            <a:r>
              <a:rPr lang="en-GB" b="0" i="0" dirty="0">
                <a:solidFill>
                  <a:srgbClr val="000000"/>
                </a:solidFill>
                <a:effectLst/>
              </a:rPr>
              <a:t> je:</a:t>
            </a:r>
          </a:p>
          <a:p>
            <a:pPr>
              <a:buFont typeface="Arial" panose="020B0604020202020204" pitchFamily="34" charset="0"/>
              <a:buNone/>
            </a:pPr>
            <a:r>
              <a:rPr lang="en-GB" b="0" i="0" dirty="0">
                <a:solidFill>
                  <a:srgbClr val="000000"/>
                </a:solidFill>
                <a:effectLst/>
              </a:rPr>
              <a:t>- series </a:t>
            </a:r>
            <a:r>
              <a:rPr lang="en-GB" b="0" i="0" dirty="0" err="1">
                <a:solidFill>
                  <a:srgbClr val="000000"/>
                </a:solidFill>
                <a:effectLst/>
              </a:rPr>
              <a:t>en</a:t>
            </a:r>
            <a:r>
              <a:rPr lang="en-GB" b="0" i="0" dirty="0">
                <a:solidFill>
                  <a:srgbClr val="000000"/>
                </a:solidFill>
                <a:effectLst/>
              </a:rPr>
              <a:t> films </a:t>
            </a:r>
            <a:r>
              <a:rPr lang="en-GB" b="0" i="0" dirty="0" err="1">
                <a:solidFill>
                  <a:srgbClr val="000000"/>
                </a:solidFill>
                <a:effectLst/>
              </a:rPr>
              <a:t>kan</a:t>
            </a:r>
            <a:r>
              <a:rPr lang="en-GB" b="0" i="0" dirty="0">
                <a:solidFill>
                  <a:srgbClr val="000000"/>
                </a:solidFill>
                <a:effectLst/>
              </a:rPr>
              <a:t> </a:t>
            </a:r>
            <a:r>
              <a:rPr lang="en-GB" b="0" i="0" dirty="0" err="1">
                <a:solidFill>
                  <a:srgbClr val="000000"/>
                </a:solidFill>
                <a:effectLst/>
              </a:rPr>
              <a:t>kijken</a:t>
            </a:r>
            <a:r>
              <a:rPr lang="en-GB" dirty="0">
                <a:solidFill>
                  <a:srgbClr val="000000"/>
                </a:solidFill>
              </a:rPr>
              <a:t>;</a:t>
            </a:r>
            <a:endParaRPr lang="en-GB" b="0" i="0" dirty="0">
              <a:solidFill>
                <a:srgbClr val="000000"/>
              </a:solidFill>
              <a:effectLst/>
            </a:endParaRPr>
          </a:p>
          <a:p>
            <a:pPr>
              <a:buFont typeface="Arial" panose="020B0604020202020204" pitchFamily="34" charset="0"/>
              <a:buNone/>
            </a:pPr>
            <a:r>
              <a:rPr lang="en-GB" b="0" i="0" dirty="0">
                <a:solidFill>
                  <a:srgbClr val="000000"/>
                </a:solidFill>
                <a:effectLst/>
              </a:rPr>
              <a:t>- je </a:t>
            </a:r>
            <a:r>
              <a:rPr lang="en-GB" b="0" i="0" dirty="0" err="1">
                <a:solidFill>
                  <a:srgbClr val="000000"/>
                </a:solidFill>
                <a:effectLst/>
              </a:rPr>
              <a:t>suggesties</a:t>
            </a:r>
            <a:r>
              <a:rPr lang="en-GB" b="0" i="0" dirty="0">
                <a:solidFill>
                  <a:srgbClr val="000000"/>
                </a:solidFill>
                <a:effectLst/>
              </a:rPr>
              <a:t> </a:t>
            </a:r>
            <a:r>
              <a:rPr lang="en-GB" b="0" i="0" dirty="0" err="1">
                <a:solidFill>
                  <a:srgbClr val="000000"/>
                </a:solidFill>
                <a:effectLst/>
              </a:rPr>
              <a:t>krijgt</a:t>
            </a:r>
            <a:r>
              <a:rPr lang="en-GB" b="0" i="0" dirty="0">
                <a:solidFill>
                  <a:srgbClr val="000000"/>
                </a:solidFill>
                <a:effectLst/>
              </a:rPr>
              <a:t> met series en films die je </a:t>
            </a:r>
            <a:r>
              <a:rPr lang="en-GB" b="0" i="0" dirty="0" err="1">
                <a:solidFill>
                  <a:srgbClr val="000000"/>
                </a:solidFill>
                <a:effectLst/>
              </a:rPr>
              <a:t>waarschijnlijk</a:t>
            </a:r>
            <a:r>
              <a:rPr lang="en-GB" b="0" i="0" dirty="0">
                <a:solidFill>
                  <a:srgbClr val="000000"/>
                </a:solidFill>
                <a:effectLst/>
              </a:rPr>
              <a:t> </a:t>
            </a:r>
            <a:r>
              <a:rPr lang="en-GB" b="0" i="0" dirty="0" err="1">
                <a:solidFill>
                  <a:srgbClr val="000000"/>
                </a:solidFill>
                <a:effectLst/>
              </a:rPr>
              <a:t>leuk</a:t>
            </a:r>
            <a:r>
              <a:rPr lang="en-GB" b="0" i="0" dirty="0">
                <a:solidFill>
                  <a:srgbClr val="000000"/>
                </a:solidFill>
                <a:effectLst/>
              </a:rPr>
              <a:t> </a:t>
            </a:r>
            <a:r>
              <a:rPr lang="en-GB" b="0" i="0" dirty="0" err="1">
                <a:solidFill>
                  <a:srgbClr val="000000"/>
                </a:solidFill>
                <a:effectLst/>
              </a:rPr>
              <a:t>zal</a:t>
            </a:r>
            <a:r>
              <a:rPr lang="en-GB" b="0" i="0" dirty="0">
                <a:solidFill>
                  <a:srgbClr val="000000"/>
                </a:solidFill>
                <a:effectLst/>
              </a:rPr>
              <a:t> </a:t>
            </a:r>
            <a:r>
              <a:rPr lang="en-GB" b="0" i="0" dirty="0" err="1">
                <a:solidFill>
                  <a:srgbClr val="000000"/>
                </a:solidFill>
                <a:effectLst/>
              </a:rPr>
              <a:t>vinden</a:t>
            </a:r>
            <a:r>
              <a:rPr lang="en-GB" b="0" i="0" dirty="0">
                <a:solidFill>
                  <a:srgbClr val="000000"/>
                </a:solidFill>
                <a:effectLst/>
              </a:rPr>
              <a:t> (</a:t>
            </a:r>
            <a:r>
              <a:rPr lang="en-GB" b="0" i="0" dirty="0" err="1">
                <a:solidFill>
                  <a:srgbClr val="000000"/>
                </a:solidFill>
                <a:effectLst/>
              </a:rPr>
              <a:t>zie</a:t>
            </a:r>
            <a:r>
              <a:rPr lang="en-GB" b="0" i="0" dirty="0">
                <a:solidFill>
                  <a:srgbClr val="000000"/>
                </a:solidFill>
                <a:effectLst/>
              </a:rPr>
              <a:t> percentages</a:t>
            </a:r>
            <a:r>
              <a:rPr lang="en-GB" dirty="0">
                <a:solidFill>
                  <a:srgbClr val="000000"/>
                </a:solidFill>
              </a:rPr>
              <a:t>).</a:t>
            </a:r>
            <a:endParaRPr lang="en-GB" b="0" i="0" dirty="0">
              <a:solidFill>
                <a:srgbClr val="000000"/>
              </a:solidFill>
              <a:effectLst/>
              <a:ea typeface="Calibri"/>
              <a:cs typeface="Calibri"/>
            </a:endParaRPr>
          </a:p>
          <a:p>
            <a:pPr>
              <a:buFont typeface="Arial" panose="020B0604020202020204" pitchFamily="34" charset="0"/>
              <a:buNone/>
            </a:pPr>
            <a:endParaRPr lang="en-GB" b="0" i="0" dirty="0">
              <a:solidFill>
                <a:srgbClr val="000000"/>
              </a:solidFill>
              <a:effectLst/>
            </a:endParaRPr>
          </a:p>
          <a:p>
            <a:pPr>
              <a:buFont typeface="Arial" panose="020B0604020202020204" pitchFamily="34" charset="0"/>
              <a:buNone/>
            </a:pPr>
            <a:r>
              <a:rPr lang="nl-NL" b="1" i="0" dirty="0">
                <a:solidFill>
                  <a:srgbClr val="000000"/>
                </a:solidFill>
                <a:effectLst/>
              </a:rPr>
              <a:t>Klik 2-3</a:t>
            </a:r>
            <a:r>
              <a:rPr lang="nl-NL" b="0" i="0" dirty="0">
                <a:solidFill>
                  <a:srgbClr val="000000"/>
                </a:solidFill>
                <a:effectLst/>
              </a:rPr>
              <a:t>: Wat doet het?</a:t>
            </a:r>
            <a:endParaRPr lang="en-GB" b="0" i="0" dirty="0">
              <a:solidFill>
                <a:srgbClr val="000000"/>
              </a:solidFill>
              <a:effectLst/>
            </a:endParaRPr>
          </a:p>
          <a:p>
            <a:pPr>
              <a:buFont typeface="Arial" panose="020B0604020202020204" pitchFamily="34" charset="0"/>
              <a:buNone/>
            </a:pPr>
            <a:r>
              <a:rPr lang="en-GB" b="1" i="0" dirty="0" err="1">
                <a:solidFill>
                  <a:srgbClr val="000000"/>
                </a:solidFill>
                <a:effectLst/>
              </a:rPr>
              <a:t>Klik</a:t>
            </a:r>
            <a:r>
              <a:rPr lang="en-GB" b="1" i="0" dirty="0">
                <a:solidFill>
                  <a:srgbClr val="000000"/>
                </a:solidFill>
                <a:effectLst/>
              </a:rPr>
              <a:t> 3-4</a:t>
            </a:r>
            <a:r>
              <a:rPr lang="en-GB" b="0" i="0" dirty="0">
                <a:solidFill>
                  <a:srgbClr val="000000"/>
                </a:solidFill>
                <a:effectLst/>
              </a:rPr>
              <a:t>: Hoe </a:t>
            </a:r>
            <a:r>
              <a:rPr lang="en-GB" b="0" i="0" dirty="0" err="1">
                <a:solidFill>
                  <a:srgbClr val="000000"/>
                </a:solidFill>
                <a:effectLst/>
              </a:rPr>
              <a:t>doet</a:t>
            </a:r>
            <a:r>
              <a:rPr lang="en-GB" b="0" i="0" dirty="0">
                <a:solidFill>
                  <a:srgbClr val="000000"/>
                </a:solidFill>
                <a:effectLst/>
              </a:rPr>
              <a:t> de tool </a:t>
            </a:r>
            <a:r>
              <a:rPr lang="en-GB" b="0" i="0" dirty="0" err="1">
                <a:solidFill>
                  <a:srgbClr val="000000"/>
                </a:solidFill>
                <a:effectLst/>
              </a:rPr>
              <a:t>dit</a:t>
            </a:r>
            <a:r>
              <a:rPr lang="en-GB" b="0" i="0" dirty="0">
                <a:solidFill>
                  <a:srgbClr val="000000"/>
                </a:solidFill>
                <a:effectLst/>
              </a:rPr>
              <a:t>?</a:t>
            </a:r>
          </a:p>
          <a:p>
            <a:pPr>
              <a:buFont typeface="Arial" panose="020B0604020202020204" pitchFamily="34" charset="0"/>
              <a:buNone/>
            </a:pPr>
            <a:endParaRPr lang="en-GB" b="0" i="0" dirty="0">
              <a:solidFill>
                <a:srgbClr val="000000"/>
              </a:solidFill>
              <a:effectLst/>
            </a:endParaRPr>
          </a:p>
          <a:p>
            <a:pPr>
              <a:buFont typeface="Arial" panose="020B0604020202020204" pitchFamily="34" charset="0"/>
              <a:buNone/>
            </a:pPr>
            <a:r>
              <a:rPr lang="nl-NL" dirty="0"/>
              <a:t>Maak duidelijk aan de leerlingen dat deze tool jou leert kennen door te bestuderen wat je leuk vindt, hoelang je kijkt en welke series en films je liket.</a:t>
            </a:r>
          </a:p>
          <a:p>
            <a:pPr>
              <a:buFont typeface="Arial" panose="020B0604020202020204" pitchFamily="34" charset="0"/>
              <a:buNone/>
            </a:pPr>
            <a:r>
              <a:rPr lang="nl-NL" dirty="0"/>
              <a:t>Op basis van die informatie wordt </a:t>
            </a:r>
            <a:r>
              <a:rPr lang="nl-NL" b="1" u="sng" dirty="0"/>
              <a:t>voorspeld</a:t>
            </a:r>
            <a:r>
              <a:rPr lang="nl-NL" dirty="0"/>
              <a:t> welke series en films je nog leuk zal vinden.</a:t>
            </a:r>
          </a:p>
        </p:txBody>
      </p:sp>
      <p:sp>
        <p:nvSpPr>
          <p:cNvPr id="4" name="Slide Number Placeholder 3"/>
          <p:cNvSpPr>
            <a:spLocks noGrp="1"/>
          </p:cNvSpPr>
          <p:nvPr>
            <p:ph type="sldNum" sz="quarter" idx="5"/>
          </p:nvPr>
        </p:nvSpPr>
        <p:spPr/>
        <p:txBody>
          <a:bodyPr/>
          <a:lstStyle/>
          <a:p>
            <a:fld id="{1E0573AA-6A90-43E0-A70D-33F94405298C}" type="slidenum">
              <a:rPr lang="en-GB" smtClean="0"/>
              <a:t>3</a:t>
            </a:fld>
            <a:endParaRPr lang="en-GB"/>
          </a:p>
        </p:txBody>
      </p:sp>
    </p:spTree>
    <p:extLst>
      <p:ext uri="{BB962C8B-B14F-4D97-AF65-F5344CB8AC3E}">
        <p14:creationId xmlns:p14="http://schemas.microsoft.com/office/powerpoint/2010/main" val="64260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000000"/>
                </a:solidFill>
                <a:effectLst/>
                <a:latin typeface="YAFdJjbTu24 1"/>
              </a:rPr>
              <a:t>Bespreek deze tool met de leerlingen:</a:t>
            </a:r>
            <a:endParaRPr lang="nl-NL" dirty="0">
              <a:solidFill>
                <a:srgbClr val="000000"/>
              </a:solidFill>
              <a:effectLst/>
              <a:latin typeface="YAFdJjbTu24 1"/>
            </a:endParaRPr>
          </a:p>
          <a:p>
            <a:pPr>
              <a:buFont typeface="Arial" panose="020B0604020202020204" pitchFamily="34" charset="0"/>
              <a:buNone/>
            </a:pPr>
            <a:r>
              <a:rPr lang="nl-NL" b="1" i="0" dirty="0">
                <a:solidFill>
                  <a:srgbClr val="000000"/>
                </a:solidFill>
                <a:effectLst/>
              </a:rPr>
              <a:t>Klik 1</a:t>
            </a:r>
            <a:r>
              <a:rPr lang="nl-NL" b="0" i="0" dirty="0">
                <a:solidFill>
                  <a:srgbClr val="000000"/>
                </a:solidFill>
                <a:effectLst/>
              </a:rPr>
              <a:t>: Wie kent deze tool? </a:t>
            </a:r>
            <a:endParaRPr lang="en-GB" b="0" i="0" dirty="0">
              <a:solidFill>
                <a:srgbClr val="000000"/>
              </a:solidFill>
              <a:effectLst/>
            </a:endParaRPr>
          </a:p>
          <a:p>
            <a:pPr>
              <a:buFont typeface="Arial" panose="020B0604020202020204" pitchFamily="34" charset="0"/>
              <a:buNone/>
            </a:pPr>
            <a:r>
              <a:rPr lang="en-GB" b="0" i="0" dirty="0">
                <a:solidFill>
                  <a:srgbClr val="000000"/>
                </a:solidFill>
                <a:effectLst/>
              </a:rPr>
              <a:t>Laat </a:t>
            </a:r>
            <a:r>
              <a:rPr lang="en-GB" b="0" i="0" dirty="0" err="1">
                <a:solidFill>
                  <a:srgbClr val="000000"/>
                </a:solidFill>
                <a:effectLst/>
              </a:rPr>
              <a:t>enkele</a:t>
            </a:r>
            <a:r>
              <a:rPr lang="en-GB" b="0" i="0" dirty="0">
                <a:solidFill>
                  <a:srgbClr val="000000"/>
                </a:solidFill>
                <a:effectLst/>
              </a:rPr>
              <a:t> </a:t>
            </a:r>
            <a:r>
              <a:rPr lang="en-GB" b="0" i="0" dirty="0" err="1">
                <a:solidFill>
                  <a:srgbClr val="000000"/>
                </a:solidFill>
                <a:effectLst/>
              </a:rPr>
              <a:t>leerlingen</a:t>
            </a:r>
            <a:r>
              <a:rPr lang="en-GB" b="0" i="0" dirty="0">
                <a:solidFill>
                  <a:srgbClr val="000000"/>
                </a:solidFill>
                <a:effectLst/>
              </a:rPr>
              <a:t> </a:t>
            </a:r>
            <a:r>
              <a:rPr lang="en-GB" b="0" i="0" dirty="0" err="1">
                <a:solidFill>
                  <a:srgbClr val="000000"/>
                </a:solidFill>
                <a:effectLst/>
              </a:rPr>
              <a:t>vertellen</a:t>
            </a:r>
            <a:r>
              <a:rPr lang="en-GB" b="0" i="0" dirty="0">
                <a:solidFill>
                  <a:srgbClr val="000000"/>
                </a:solidFill>
                <a:effectLst/>
              </a:rPr>
              <a:t> wat er </a:t>
            </a:r>
            <a:r>
              <a:rPr lang="en-GB" b="0" i="0" dirty="0" err="1">
                <a:solidFill>
                  <a:srgbClr val="000000"/>
                </a:solidFill>
                <a:effectLst/>
              </a:rPr>
              <a:t>verteld</a:t>
            </a:r>
            <a:r>
              <a:rPr lang="en-GB" b="0" i="0" dirty="0">
                <a:solidFill>
                  <a:srgbClr val="000000"/>
                </a:solidFill>
                <a:effectLst/>
              </a:rPr>
              <a:t> </a:t>
            </a:r>
            <a:r>
              <a:rPr lang="en-GB" b="0" i="0" dirty="0" err="1">
                <a:solidFill>
                  <a:srgbClr val="000000"/>
                </a:solidFill>
                <a:effectLst/>
              </a:rPr>
              <a:t>wordt</a:t>
            </a:r>
            <a:r>
              <a:rPr lang="en-GB" b="0" i="0" dirty="0">
                <a:solidFill>
                  <a:srgbClr val="000000"/>
                </a:solidFill>
                <a:effectLst/>
              </a:rPr>
              <a:t> in een </a:t>
            </a:r>
            <a:r>
              <a:rPr lang="en-GB" b="0" i="0" dirty="0" err="1">
                <a:solidFill>
                  <a:srgbClr val="000000"/>
                </a:solidFill>
                <a:effectLst/>
              </a:rPr>
              <a:t>weerbericht</a:t>
            </a:r>
            <a:r>
              <a:rPr lang="en-GB" b="0" i="0" dirty="0">
                <a:solidFill>
                  <a:srgbClr val="000000"/>
                </a:solidFill>
                <a:effectLst/>
              </a:rPr>
              <a:t>. Zorg </a:t>
            </a:r>
            <a:r>
              <a:rPr lang="en-GB" b="0" i="0" dirty="0" err="1">
                <a:solidFill>
                  <a:srgbClr val="000000"/>
                </a:solidFill>
                <a:effectLst/>
              </a:rPr>
              <a:t>ervoor</a:t>
            </a:r>
            <a:r>
              <a:rPr lang="en-GB" b="0" i="0" dirty="0">
                <a:solidFill>
                  <a:srgbClr val="000000"/>
                </a:solidFill>
                <a:effectLst/>
              </a:rPr>
              <a:t> </a:t>
            </a:r>
            <a:r>
              <a:rPr lang="en-GB" b="0" i="0" dirty="0" err="1">
                <a:solidFill>
                  <a:srgbClr val="000000"/>
                </a:solidFill>
                <a:effectLst/>
              </a:rPr>
              <a:t>dat</a:t>
            </a:r>
            <a:r>
              <a:rPr lang="en-GB" b="0" i="0" dirty="0">
                <a:solidFill>
                  <a:srgbClr val="000000"/>
                </a:solidFill>
                <a:effectLst/>
              </a:rPr>
              <a:t> er in het </a:t>
            </a:r>
            <a:r>
              <a:rPr lang="en-GB" b="0" i="0" dirty="0" err="1">
                <a:solidFill>
                  <a:srgbClr val="000000"/>
                </a:solidFill>
                <a:effectLst/>
              </a:rPr>
              <a:t>gesprek</a:t>
            </a:r>
            <a:r>
              <a:rPr lang="en-GB" b="0" i="0" dirty="0">
                <a:solidFill>
                  <a:srgbClr val="000000"/>
                </a:solidFill>
                <a:effectLst/>
              </a:rPr>
              <a:t> </a:t>
            </a:r>
            <a:r>
              <a:rPr lang="en-GB" b="0" i="0" dirty="0" err="1">
                <a:solidFill>
                  <a:srgbClr val="000000"/>
                </a:solidFill>
                <a:effectLst/>
              </a:rPr>
              <a:t>zeker</a:t>
            </a:r>
            <a:r>
              <a:rPr lang="en-GB" b="0" i="0" dirty="0">
                <a:solidFill>
                  <a:srgbClr val="000000"/>
                </a:solidFill>
                <a:effectLst/>
              </a:rPr>
              <a:t> </a:t>
            </a:r>
            <a:r>
              <a:rPr lang="en-GB" b="0" i="0" dirty="0" err="1">
                <a:solidFill>
                  <a:srgbClr val="000000"/>
                </a:solidFill>
                <a:effectLst/>
              </a:rPr>
              <a:t>naar</a:t>
            </a:r>
            <a:r>
              <a:rPr lang="en-GB" b="0" i="0" dirty="0">
                <a:solidFill>
                  <a:srgbClr val="000000"/>
                </a:solidFill>
                <a:effectLst/>
              </a:rPr>
              <a:t> </a:t>
            </a:r>
            <a:r>
              <a:rPr lang="en-GB" b="0" i="0" dirty="0" err="1">
                <a:solidFill>
                  <a:srgbClr val="000000"/>
                </a:solidFill>
                <a:effectLst/>
              </a:rPr>
              <a:t>boven</a:t>
            </a:r>
            <a:r>
              <a:rPr lang="en-GB" b="0" i="0" dirty="0">
                <a:solidFill>
                  <a:srgbClr val="000000"/>
                </a:solidFill>
                <a:effectLst/>
              </a:rPr>
              <a:t> </a:t>
            </a:r>
            <a:r>
              <a:rPr lang="en-GB" b="0" i="0" dirty="0" err="1">
                <a:solidFill>
                  <a:srgbClr val="000000"/>
                </a:solidFill>
                <a:effectLst/>
              </a:rPr>
              <a:t>komt</a:t>
            </a:r>
            <a:r>
              <a:rPr lang="en-GB" b="0" i="0" dirty="0">
                <a:solidFill>
                  <a:srgbClr val="000000"/>
                </a:solidFill>
                <a:effectLst/>
              </a:rPr>
              <a:t> </a:t>
            </a:r>
            <a:r>
              <a:rPr lang="en-GB" b="0" i="0" dirty="0" err="1">
                <a:solidFill>
                  <a:srgbClr val="000000"/>
                </a:solidFill>
                <a:effectLst/>
              </a:rPr>
              <a:t>dat</a:t>
            </a:r>
            <a:r>
              <a:rPr lang="en-GB" b="0" i="0" dirty="0">
                <a:solidFill>
                  <a:srgbClr val="000000"/>
                </a:solidFill>
                <a:effectLst/>
              </a:rPr>
              <a:t> je het </a:t>
            </a:r>
            <a:r>
              <a:rPr lang="en-GB" b="0" i="0" dirty="0" err="1">
                <a:solidFill>
                  <a:srgbClr val="000000"/>
                </a:solidFill>
                <a:effectLst/>
              </a:rPr>
              <a:t>weer</a:t>
            </a:r>
            <a:r>
              <a:rPr lang="en-GB" b="0" i="0" dirty="0">
                <a:solidFill>
                  <a:srgbClr val="000000"/>
                </a:solidFill>
                <a:effectLst/>
              </a:rPr>
              <a:t> van de </a:t>
            </a:r>
            <a:r>
              <a:rPr lang="en-GB" b="0" i="0" dirty="0" err="1">
                <a:solidFill>
                  <a:srgbClr val="000000"/>
                </a:solidFill>
                <a:effectLst/>
              </a:rPr>
              <a:t>komende</a:t>
            </a:r>
            <a:r>
              <a:rPr lang="en-GB" b="0" i="0" dirty="0">
                <a:solidFill>
                  <a:srgbClr val="000000"/>
                </a:solidFill>
                <a:effectLst/>
              </a:rPr>
              <a:t> week </a:t>
            </a:r>
            <a:r>
              <a:rPr lang="en-GB" b="0" i="0" dirty="0" err="1">
                <a:solidFill>
                  <a:srgbClr val="000000"/>
                </a:solidFill>
                <a:effectLst/>
              </a:rPr>
              <a:t>kan</a:t>
            </a:r>
            <a:r>
              <a:rPr lang="en-GB" b="0" i="0" dirty="0">
                <a:solidFill>
                  <a:srgbClr val="000000"/>
                </a:solidFill>
                <a:effectLst/>
              </a:rPr>
              <a:t> </a:t>
            </a:r>
            <a:r>
              <a:rPr lang="en-GB" b="0" i="0" dirty="0" err="1">
                <a:solidFill>
                  <a:srgbClr val="000000"/>
                </a:solidFill>
                <a:effectLst/>
              </a:rPr>
              <a:t>bekijken</a:t>
            </a:r>
            <a:r>
              <a:rPr lang="en-GB" b="0" i="0" dirty="0">
                <a:solidFill>
                  <a:srgbClr val="000000"/>
                </a:solidFill>
                <a:effectLst/>
              </a:rPr>
              <a:t>.</a:t>
            </a:r>
          </a:p>
          <a:p>
            <a:pPr>
              <a:buFont typeface="Arial" panose="020B0604020202020204" pitchFamily="34" charset="0"/>
              <a:buNone/>
            </a:pPr>
            <a:endParaRPr lang="en-GB" b="0" i="0" dirty="0">
              <a:solidFill>
                <a:srgbClr val="000000"/>
              </a:solidFill>
              <a:effectLst/>
            </a:endParaRPr>
          </a:p>
          <a:p>
            <a:pPr>
              <a:buFont typeface="Arial" panose="020B0604020202020204" pitchFamily="34" charset="0"/>
              <a:buNone/>
            </a:pPr>
            <a:r>
              <a:rPr lang="nl-NL" b="1" i="0" dirty="0">
                <a:solidFill>
                  <a:srgbClr val="000000"/>
                </a:solidFill>
                <a:effectLst/>
              </a:rPr>
              <a:t>Klik 2-3</a:t>
            </a:r>
            <a:r>
              <a:rPr lang="nl-NL" b="0" i="0" dirty="0">
                <a:solidFill>
                  <a:srgbClr val="000000"/>
                </a:solidFill>
                <a:effectLst/>
              </a:rPr>
              <a:t>: Wat doet het?</a:t>
            </a:r>
            <a:endParaRPr lang="en-GB" b="0" i="0" dirty="0">
              <a:solidFill>
                <a:srgbClr val="000000"/>
              </a:solidFill>
              <a:effectLst/>
            </a:endParaRPr>
          </a:p>
          <a:p>
            <a:pPr>
              <a:buFont typeface="Arial" panose="020B0604020202020204" pitchFamily="34" charset="0"/>
              <a:buNone/>
            </a:pPr>
            <a:r>
              <a:rPr lang="en-GB" b="1" i="0" dirty="0" err="1">
                <a:solidFill>
                  <a:srgbClr val="000000"/>
                </a:solidFill>
                <a:effectLst/>
              </a:rPr>
              <a:t>Klik</a:t>
            </a:r>
            <a:r>
              <a:rPr lang="en-GB" b="1" i="0" dirty="0">
                <a:solidFill>
                  <a:srgbClr val="000000"/>
                </a:solidFill>
                <a:effectLst/>
              </a:rPr>
              <a:t> 3-4</a:t>
            </a:r>
            <a:r>
              <a:rPr lang="en-GB" b="0" i="0" dirty="0">
                <a:solidFill>
                  <a:srgbClr val="000000"/>
                </a:solidFill>
                <a:effectLst/>
              </a:rPr>
              <a:t>: Hoe </a:t>
            </a:r>
            <a:r>
              <a:rPr lang="en-GB" b="0" i="0" dirty="0" err="1">
                <a:solidFill>
                  <a:srgbClr val="000000"/>
                </a:solidFill>
                <a:effectLst/>
              </a:rPr>
              <a:t>doet</a:t>
            </a:r>
            <a:r>
              <a:rPr lang="en-GB" b="0" i="0" dirty="0">
                <a:solidFill>
                  <a:srgbClr val="000000"/>
                </a:solidFill>
                <a:effectLst/>
              </a:rPr>
              <a:t> de tool </a:t>
            </a:r>
            <a:r>
              <a:rPr lang="en-GB" b="0" i="0" dirty="0" err="1">
                <a:solidFill>
                  <a:srgbClr val="000000"/>
                </a:solidFill>
                <a:effectLst/>
              </a:rPr>
              <a:t>dit</a:t>
            </a:r>
            <a:r>
              <a:rPr lang="en-GB" b="0" i="0" dirty="0">
                <a:solidFill>
                  <a:srgbClr val="000000"/>
                </a:solidFill>
                <a:effectLst/>
              </a:rPr>
              <a:t>?</a:t>
            </a:r>
          </a:p>
          <a:p>
            <a:pPr>
              <a:buFont typeface="Arial" panose="020B0604020202020204" pitchFamily="34" charset="0"/>
              <a:buNone/>
            </a:pPr>
            <a:endParaRPr lang="en-GB" b="0" i="0" dirty="0">
              <a:solidFill>
                <a:srgbClr val="000000"/>
              </a:solidFill>
              <a:effectLst/>
            </a:endParaRPr>
          </a:p>
          <a:p>
            <a:pPr>
              <a:buFont typeface="Arial" panose="020B0604020202020204" pitchFamily="34" charset="0"/>
              <a:buNone/>
            </a:pPr>
            <a:r>
              <a:rPr lang="nl-NL" dirty="0"/>
              <a:t>Maak duidelijk aan de leerlingen dat weermodellen gebruik maken van alle weergegevens (temperatuur, regenval, ... voor een specifieke dag/periode) van de voorbije decennia. Al deze info wordt vergeleken met gegevens die nu beschikbaar zijn vanuit weerstations (windsnelheid, temperatuur, ...) om het weer van de volgende dagen te gaan </a:t>
            </a:r>
            <a:r>
              <a:rPr lang="nl-NL" b="1" u="sng" dirty="0"/>
              <a:t>voorspellen</a:t>
            </a:r>
            <a:r>
              <a:rPr lang="nl-NL" dirty="0"/>
              <a:t>.</a:t>
            </a:r>
          </a:p>
          <a:p>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4</a:t>
            </a:fld>
            <a:endParaRPr lang="en-GB"/>
          </a:p>
        </p:txBody>
      </p:sp>
    </p:spTree>
    <p:extLst>
      <p:ext uri="{BB962C8B-B14F-4D97-AF65-F5344CB8AC3E}">
        <p14:creationId xmlns:p14="http://schemas.microsoft.com/office/powerpoint/2010/main" val="123657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000000"/>
                </a:solidFill>
                <a:effectLst/>
                <a:latin typeface="YAFdJjbTu24 1"/>
              </a:rPr>
              <a:t>Bespreek deze tool met de leerlingen:</a:t>
            </a:r>
            <a:endParaRPr lang="nl-NL" dirty="0">
              <a:solidFill>
                <a:srgbClr val="000000"/>
              </a:solidFill>
              <a:effectLst/>
              <a:latin typeface="YAFdJjbTu24 1"/>
            </a:endParaRPr>
          </a:p>
          <a:p>
            <a:pPr>
              <a:buFont typeface="Arial" panose="020B0604020202020204" pitchFamily="34" charset="0"/>
              <a:buNone/>
            </a:pPr>
            <a:r>
              <a:rPr lang="nl-NL" b="1" i="0" dirty="0">
                <a:solidFill>
                  <a:srgbClr val="000000"/>
                </a:solidFill>
                <a:effectLst/>
              </a:rPr>
              <a:t>Klik 1</a:t>
            </a:r>
            <a:r>
              <a:rPr lang="nl-NL" b="0" i="0" dirty="0">
                <a:solidFill>
                  <a:srgbClr val="000000"/>
                </a:solidFill>
                <a:effectLst/>
              </a:rPr>
              <a:t>: Wie kent deze tool? </a:t>
            </a:r>
            <a:endParaRPr lang="en-GB"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0000"/>
                </a:solidFill>
                <a:effectLst/>
              </a:rPr>
              <a:t>Laat </a:t>
            </a:r>
            <a:r>
              <a:rPr lang="en-GB" b="0" i="0" dirty="0" err="1">
                <a:solidFill>
                  <a:srgbClr val="000000"/>
                </a:solidFill>
                <a:effectLst/>
              </a:rPr>
              <a:t>enkele</a:t>
            </a:r>
            <a:r>
              <a:rPr lang="en-GB" b="0" i="0" dirty="0">
                <a:solidFill>
                  <a:srgbClr val="000000"/>
                </a:solidFill>
                <a:effectLst/>
              </a:rPr>
              <a:t> </a:t>
            </a:r>
            <a:r>
              <a:rPr lang="en-GB" b="0" i="0" dirty="0" err="1">
                <a:solidFill>
                  <a:srgbClr val="000000"/>
                </a:solidFill>
                <a:effectLst/>
              </a:rPr>
              <a:t>leerlingen</a:t>
            </a:r>
            <a:r>
              <a:rPr lang="en-GB" b="0" i="0" dirty="0">
                <a:solidFill>
                  <a:srgbClr val="000000"/>
                </a:solidFill>
                <a:effectLst/>
              </a:rPr>
              <a:t> </a:t>
            </a:r>
            <a:r>
              <a:rPr lang="en-GB" b="0" i="0" dirty="0" err="1">
                <a:solidFill>
                  <a:srgbClr val="000000"/>
                </a:solidFill>
                <a:effectLst/>
              </a:rPr>
              <a:t>vertellen</a:t>
            </a:r>
            <a:r>
              <a:rPr lang="en-GB" b="0" i="0" dirty="0">
                <a:solidFill>
                  <a:srgbClr val="000000"/>
                </a:solidFill>
                <a:effectLst/>
              </a:rPr>
              <a:t> op </a:t>
            </a:r>
            <a:r>
              <a:rPr lang="en-GB" b="0" i="0" dirty="0" err="1">
                <a:solidFill>
                  <a:srgbClr val="000000"/>
                </a:solidFill>
                <a:effectLst/>
              </a:rPr>
              <a:t>welke</a:t>
            </a:r>
            <a:r>
              <a:rPr lang="en-GB" b="0" i="0" dirty="0">
                <a:solidFill>
                  <a:srgbClr val="000000"/>
                </a:solidFill>
                <a:effectLst/>
              </a:rPr>
              <a:t> </a:t>
            </a:r>
            <a:r>
              <a:rPr lang="en-GB" b="0" i="0" dirty="0" err="1">
                <a:solidFill>
                  <a:srgbClr val="000000"/>
                </a:solidFill>
                <a:effectLst/>
              </a:rPr>
              <a:t>manieren</a:t>
            </a:r>
            <a:r>
              <a:rPr lang="en-GB" b="0" i="0" dirty="0">
                <a:solidFill>
                  <a:srgbClr val="000000"/>
                </a:solidFill>
                <a:effectLst/>
              </a:rPr>
              <a:t> ze </a:t>
            </a:r>
            <a:r>
              <a:rPr lang="en-GB" b="0" i="0" dirty="0" err="1">
                <a:solidFill>
                  <a:srgbClr val="000000"/>
                </a:solidFill>
                <a:effectLst/>
              </a:rPr>
              <a:t>hun</a:t>
            </a:r>
            <a:r>
              <a:rPr lang="en-GB" b="0" i="0" dirty="0">
                <a:solidFill>
                  <a:srgbClr val="000000"/>
                </a:solidFill>
                <a:effectLst/>
              </a:rPr>
              <a:t> gsm of </a:t>
            </a:r>
            <a:r>
              <a:rPr lang="en-GB" b="0" i="0" dirty="0" err="1">
                <a:solidFill>
                  <a:srgbClr val="000000"/>
                </a:solidFill>
                <a:effectLst/>
              </a:rPr>
              <a:t>Ipad</a:t>
            </a:r>
            <a:r>
              <a:rPr lang="en-GB" b="0" i="0" dirty="0">
                <a:solidFill>
                  <a:srgbClr val="000000"/>
                </a:solidFill>
                <a:effectLst/>
              </a:rPr>
              <a:t> </a:t>
            </a:r>
            <a:r>
              <a:rPr lang="en-GB" b="0" i="0" dirty="0" err="1">
                <a:solidFill>
                  <a:srgbClr val="000000"/>
                </a:solidFill>
                <a:effectLst/>
              </a:rPr>
              <a:t>ontgrendelen</a:t>
            </a:r>
            <a:r>
              <a:rPr lang="en-GB" b="0" i="0" dirty="0">
                <a:solidFill>
                  <a:srgbClr val="000000"/>
                </a:solidFill>
                <a:effectLst/>
              </a:rPr>
              <a:t>, Zorg </a:t>
            </a:r>
            <a:r>
              <a:rPr lang="en-GB" b="0" i="0" dirty="0" err="1">
                <a:solidFill>
                  <a:srgbClr val="000000"/>
                </a:solidFill>
                <a:effectLst/>
              </a:rPr>
              <a:t>ervoor</a:t>
            </a:r>
            <a:r>
              <a:rPr lang="en-GB" b="0" i="0" dirty="0">
                <a:solidFill>
                  <a:srgbClr val="000000"/>
                </a:solidFill>
                <a:effectLst/>
              </a:rPr>
              <a:t> </a:t>
            </a:r>
            <a:r>
              <a:rPr lang="en-GB" b="0" i="0" dirty="0" err="1">
                <a:solidFill>
                  <a:srgbClr val="000000"/>
                </a:solidFill>
                <a:effectLst/>
              </a:rPr>
              <a:t>dat</a:t>
            </a:r>
            <a:r>
              <a:rPr lang="en-GB" b="0" i="0" dirty="0">
                <a:solidFill>
                  <a:srgbClr val="000000"/>
                </a:solidFill>
                <a:effectLst/>
              </a:rPr>
              <a:t> er in het </a:t>
            </a:r>
            <a:r>
              <a:rPr lang="en-GB" b="0" i="0" dirty="0" err="1">
                <a:solidFill>
                  <a:srgbClr val="000000"/>
                </a:solidFill>
                <a:effectLst/>
              </a:rPr>
              <a:t>gesprek</a:t>
            </a:r>
            <a:r>
              <a:rPr lang="en-GB" b="0" i="0" dirty="0">
                <a:solidFill>
                  <a:srgbClr val="000000"/>
                </a:solidFill>
                <a:effectLst/>
              </a:rPr>
              <a:t> </a:t>
            </a:r>
            <a:r>
              <a:rPr lang="en-GB" b="0" i="0" dirty="0" err="1">
                <a:solidFill>
                  <a:srgbClr val="000000"/>
                </a:solidFill>
                <a:effectLst/>
              </a:rPr>
              <a:t>zeker</a:t>
            </a:r>
            <a:r>
              <a:rPr lang="en-GB" b="0" i="0" dirty="0">
                <a:solidFill>
                  <a:srgbClr val="000000"/>
                </a:solidFill>
                <a:effectLst/>
              </a:rPr>
              <a:t> </a:t>
            </a:r>
            <a:r>
              <a:rPr lang="en-GB" b="0" i="0" dirty="0" err="1">
                <a:solidFill>
                  <a:srgbClr val="000000"/>
                </a:solidFill>
                <a:effectLst/>
              </a:rPr>
              <a:t>naar</a:t>
            </a:r>
            <a:r>
              <a:rPr lang="en-GB" b="0" i="0" dirty="0">
                <a:solidFill>
                  <a:srgbClr val="000000"/>
                </a:solidFill>
                <a:effectLst/>
              </a:rPr>
              <a:t> </a:t>
            </a:r>
            <a:r>
              <a:rPr lang="en-GB" b="0" i="0" dirty="0" err="1">
                <a:solidFill>
                  <a:srgbClr val="000000"/>
                </a:solidFill>
                <a:effectLst/>
              </a:rPr>
              <a:t>boven</a:t>
            </a:r>
            <a:r>
              <a:rPr lang="en-GB" b="0" i="0" dirty="0">
                <a:solidFill>
                  <a:srgbClr val="000000"/>
                </a:solidFill>
                <a:effectLst/>
              </a:rPr>
              <a:t> </a:t>
            </a:r>
            <a:r>
              <a:rPr lang="en-GB" b="0" i="0" dirty="0" err="1">
                <a:solidFill>
                  <a:srgbClr val="000000"/>
                </a:solidFill>
                <a:effectLst/>
              </a:rPr>
              <a:t>komt</a:t>
            </a:r>
            <a:r>
              <a:rPr lang="en-GB" b="0" i="0" dirty="0">
                <a:solidFill>
                  <a:srgbClr val="000000"/>
                </a:solidFill>
                <a:effectLst/>
              </a:rPr>
              <a:t> </a:t>
            </a:r>
            <a:r>
              <a:rPr lang="en-GB" b="0" i="0" dirty="0" err="1">
                <a:solidFill>
                  <a:srgbClr val="000000"/>
                </a:solidFill>
                <a:effectLst/>
              </a:rPr>
              <a:t>dat</a:t>
            </a:r>
            <a:r>
              <a:rPr lang="en-GB" b="0" i="0" dirty="0">
                <a:solidFill>
                  <a:srgbClr val="000000"/>
                </a:solidFill>
                <a:effectLst/>
              </a:rPr>
              <a:t> je:</a:t>
            </a:r>
          </a:p>
          <a:p>
            <a:pPr>
              <a:buFont typeface="Arial" panose="020B0604020202020204" pitchFamily="34" charset="0"/>
              <a:buNone/>
            </a:pPr>
            <a:r>
              <a:rPr lang="en-GB" b="0" i="0" dirty="0">
                <a:solidFill>
                  <a:srgbClr val="000000"/>
                </a:solidFill>
                <a:effectLst/>
              </a:rPr>
              <a:t>- een </a:t>
            </a:r>
            <a:r>
              <a:rPr lang="en-GB" b="0" i="0" dirty="0" err="1">
                <a:solidFill>
                  <a:srgbClr val="000000"/>
                </a:solidFill>
                <a:effectLst/>
              </a:rPr>
              <a:t>vingerafdruk</a:t>
            </a:r>
            <a:r>
              <a:rPr lang="en-GB" b="0" i="0" dirty="0">
                <a:solidFill>
                  <a:srgbClr val="000000"/>
                </a:solidFill>
                <a:effectLst/>
              </a:rPr>
              <a:t>;</a:t>
            </a:r>
          </a:p>
          <a:p>
            <a:pPr>
              <a:buFont typeface="Arial" panose="020B0604020202020204" pitchFamily="34" charset="0"/>
              <a:buNone/>
            </a:pPr>
            <a:r>
              <a:rPr lang="en-GB" b="0" i="0" dirty="0">
                <a:solidFill>
                  <a:srgbClr val="000000"/>
                </a:solidFill>
                <a:effectLst/>
              </a:rPr>
              <a:t>- of </a:t>
            </a:r>
            <a:r>
              <a:rPr lang="en-GB" b="0" i="0" dirty="0" err="1">
                <a:solidFill>
                  <a:srgbClr val="000000"/>
                </a:solidFill>
                <a:effectLst/>
              </a:rPr>
              <a:t>gezichtsherkenning</a:t>
            </a:r>
            <a:r>
              <a:rPr lang="en-GB" b="0" i="0" dirty="0">
                <a:solidFill>
                  <a:srgbClr val="000000"/>
                </a:solidFill>
                <a:effectLst/>
              </a:rPr>
              <a:t> </a:t>
            </a:r>
            <a:r>
              <a:rPr lang="en-GB" b="0" i="0" dirty="0" err="1">
                <a:solidFill>
                  <a:srgbClr val="000000"/>
                </a:solidFill>
                <a:effectLst/>
              </a:rPr>
              <a:t>kan</a:t>
            </a:r>
            <a:r>
              <a:rPr lang="en-GB" b="0" i="0" dirty="0">
                <a:solidFill>
                  <a:srgbClr val="000000"/>
                </a:solidFill>
                <a:effectLst/>
              </a:rPr>
              <a:t> </a:t>
            </a:r>
            <a:r>
              <a:rPr lang="en-GB" b="0" i="0" dirty="0" err="1">
                <a:solidFill>
                  <a:srgbClr val="000000"/>
                </a:solidFill>
                <a:effectLst/>
              </a:rPr>
              <a:t>gebruiken</a:t>
            </a:r>
            <a:r>
              <a:rPr lang="en-GB" b="0" i="0" dirty="0">
                <a:solidFill>
                  <a:srgbClr val="000000"/>
                </a:solidFill>
                <a:effectLst/>
              </a:rPr>
              <a:t>.</a:t>
            </a:r>
          </a:p>
          <a:p>
            <a:pPr>
              <a:buFont typeface="Arial" panose="020B0604020202020204" pitchFamily="34" charset="0"/>
              <a:buNone/>
            </a:pPr>
            <a:endParaRPr lang="en-GB" b="0" i="0" dirty="0">
              <a:solidFill>
                <a:srgbClr val="000000"/>
              </a:solidFill>
              <a:effectLst/>
            </a:endParaRPr>
          </a:p>
          <a:p>
            <a:pPr>
              <a:buFont typeface="Arial" panose="020B0604020202020204" pitchFamily="34" charset="0"/>
              <a:buNone/>
            </a:pPr>
            <a:r>
              <a:rPr lang="nl-NL" b="1" i="0" dirty="0">
                <a:solidFill>
                  <a:srgbClr val="000000"/>
                </a:solidFill>
                <a:effectLst/>
              </a:rPr>
              <a:t>Klik 2-3</a:t>
            </a:r>
            <a:r>
              <a:rPr lang="nl-NL" b="0" i="0" dirty="0">
                <a:solidFill>
                  <a:srgbClr val="000000"/>
                </a:solidFill>
                <a:effectLst/>
              </a:rPr>
              <a:t>: Wat doet het?</a:t>
            </a:r>
            <a:endParaRPr lang="en-GB" b="0" i="0" dirty="0">
              <a:solidFill>
                <a:srgbClr val="000000"/>
              </a:solidFill>
              <a:effectLst/>
            </a:endParaRPr>
          </a:p>
          <a:p>
            <a:pPr>
              <a:buFont typeface="Arial" panose="020B0604020202020204" pitchFamily="34" charset="0"/>
              <a:buNone/>
            </a:pPr>
            <a:r>
              <a:rPr lang="en-GB" b="1" i="0" dirty="0" err="1">
                <a:solidFill>
                  <a:srgbClr val="000000"/>
                </a:solidFill>
                <a:effectLst/>
              </a:rPr>
              <a:t>Klik</a:t>
            </a:r>
            <a:r>
              <a:rPr lang="en-GB" b="1" i="0" dirty="0">
                <a:solidFill>
                  <a:srgbClr val="000000"/>
                </a:solidFill>
                <a:effectLst/>
              </a:rPr>
              <a:t> 3-4</a:t>
            </a:r>
            <a:r>
              <a:rPr lang="en-GB" b="0" i="0" dirty="0">
                <a:solidFill>
                  <a:srgbClr val="000000"/>
                </a:solidFill>
                <a:effectLst/>
              </a:rPr>
              <a:t>: Hoe </a:t>
            </a:r>
            <a:r>
              <a:rPr lang="en-GB" b="0" i="0" dirty="0" err="1">
                <a:solidFill>
                  <a:srgbClr val="000000"/>
                </a:solidFill>
                <a:effectLst/>
              </a:rPr>
              <a:t>doet</a:t>
            </a:r>
            <a:r>
              <a:rPr lang="en-GB" b="0" i="0" dirty="0">
                <a:solidFill>
                  <a:srgbClr val="000000"/>
                </a:solidFill>
                <a:effectLst/>
              </a:rPr>
              <a:t> de tool </a:t>
            </a:r>
            <a:r>
              <a:rPr lang="en-GB" b="0" i="0" dirty="0" err="1">
                <a:solidFill>
                  <a:srgbClr val="000000"/>
                </a:solidFill>
                <a:effectLst/>
              </a:rPr>
              <a:t>dit</a:t>
            </a:r>
            <a:r>
              <a:rPr lang="en-GB" b="0" i="0" dirty="0">
                <a:solidFill>
                  <a:srgbClr val="000000"/>
                </a:solidFill>
                <a:effectLst/>
              </a:rPr>
              <a:t>?</a:t>
            </a:r>
          </a:p>
          <a:p>
            <a:pPr>
              <a:buFont typeface="Arial" panose="020B0604020202020204" pitchFamily="34" charset="0"/>
              <a:buNone/>
            </a:pPr>
            <a:endParaRPr lang="en-GB" b="0" i="0" dirty="0">
              <a:solidFill>
                <a:srgbClr val="000000"/>
              </a:solidFill>
              <a:effectLst/>
            </a:endParaRPr>
          </a:p>
          <a:p>
            <a:pPr>
              <a:buFont typeface="Arial" panose="020B0604020202020204" pitchFamily="34" charset="0"/>
              <a:buNone/>
            </a:pPr>
            <a:r>
              <a:rPr lang="nl-NL" dirty="0"/>
              <a:t>Maak duidelijk aan de leerlingen dat je je gsm eerst moet trainen op het herkennen van jouw vinger of gezicht.</a:t>
            </a:r>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5</a:t>
            </a:fld>
            <a:endParaRPr lang="en-GB"/>
          </a:p>
        </p:txBody>
      </p:sp>
    </p:spTree>
    <p:extLst>
      <p:ext uri="{BB962C8B-B14F-4D97-AF65-F5344CB8AC3E}">
        <p14:creationId xmlns:p14="http://schemas.microsoft.com/office/powerpoint/2010/main" val="126217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Geef een samenvatting van de voorbije slides en formuleer daarbij een antwoord op ‘Wat is AI?’.</a:t>
            </a:r>
          </a:p>
          <a:p>
            <a:endParaRPr lang="nl-BE" dirty="0"/>
          </a:p>
          <a:p>
            <a:r>
              <a:rPr lang="nl-BE" dirty="0"/>
              <a:t>AI = systemen/machine/computers die</a:t>
            </a:r>
          </a:p>
          <a:p>
            <a:r>
              <a:rPr lang="nl-BE" dirty="0"/>
              <a:t>- de omgeving </a:t>
            </a:r>
            <a:r>
              <a:rPr lang="nl-BE" b="1" dirty="0"/>
              <a:t>waarnemen</a:t>
            </a:r>
            <a:r>
              <a:rPr lang="nl-BE" dirty="0"/>
              <a:t>. Die alle gegevens rondom zich vergaren;</a:t>
            </a:r>
          </a:p>
          <a:p>
            <a:r>
              <a:rPr lang="nl-BE" dirty="0"/>
              <a:t>- om uit die gegevens te kunnen </a:t>
            </a:r>
            <a:r>
              <a:rPr lang="nl-BE" b="1" dirty="0"/>
              <a:t>leren</a:t>
            </a:r>
            <a:r>
              <a:rPr lang="nl-BE" dirty="0"/>
              <a:t>. Daarbij gaat een computer of een machine op zoek naar patronen (zie gelijkenissen en verschillen tussen gezichten);</a:t>
            </a:r>
          </a:p>
          <a:p>
            <a:r>
              <a:rPr lang="nl-BE" dirty="0"/>
              <a:t>- om vervolgens te </a:t>
            </a:r>
            <a:r>
              <a:rPr lang="nl-BE" b="1" dirty="0"/>
              <a:t>beslissen </a:t>
            </a:r>
            <a:r>
              <a:rPr lang="nl-BE" dirty="0"/>
              <a:t>(</a:t>
            </a:r>
            <a:r>
              <a:rPr lang="nl-BE" dirty="0" err="1"/>
              <a:t>locken</a:t>
            </a:r>
            <a:r>
              <a:rPr lang="nl-BE" dirty="0"/>
              <a:t> of </a:t>
            </a:r>
            <a:r>
              <a:rPr lang="nl-BE" dirty="0" err="1"/>
              <a:t>unlocken</a:t>
            </a:r>
            <a:r>
              <a:rPr lang="nl-BE" dirty="0"/>
              <a:t> van de gsm).</a:t>
            </a:r>
          </a:p>
          <a:p>
            <a:endParaRPr lang="nl-BE" dirty="0"/>
          </a:p>
          <a:p>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6</a:t>
            </a:fld>
            <a:endParaRPr lang="en-GB"/>
          </a:p>
        </p:txBody>
      </p:sp>
    </p:spTree>
    <p:extLst>
      <p:ext uri="{BB962C8B-B14F-4D97-AF65-F5344CB8AC3E}">
        <p14:creationId xmlns:p14="http://schemas.microsoft.com/office/powerpoint/2010/main" val="2044906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Koppel terug naar de drie begrippen op de vorige slide: waarnemen, leren en beslissen.</a:t>
            </a:r>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7</a:t>
            </a:fld>
            <a:endParaRPr lang="en-GB"/>
          </a:p>
        </p:txBody>
      </p:sp>
    </p:spTree>
    <p:extLst>
      <p:ext uri="{BB962C8B-B14F-4D97-AF65-F5344CB8AC3E}">
        <p14:creationId xmlns:p14="http://schemas.microsoft.com/office/powerpoint/2010/main" val="412670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Laat de leerlingen in groepjes (2-4lln) nadenken over elke vraag. </a:t>
            </a:r>
            <a:br>
              <a:rPr lang="nl-BE" dirty="0">
                <a:cs typeface="+mn-lt"/>
              </a:rPr>
            </a:br>
            <a:r>
              <a:rPr lang="nl-BE" dirty="0"/>
              <a:t>Bespreek na elke vraag de antwoorden van de leerlingen.</a:t>
            </a:r>
          </a:p>
        </p:txBody>
      </p:sp>
      <p:sp>
        <p:nvSpPr>
          <p:cNvPr id="4" name="Slide Number Placeholder 3"/>
          <p:cNvSpPr>
            <a:spLocks noGrp="1"/>
          </p:cNvSpPr>
          <p:nvPr>
            <p:ph type="sldNum" sz="quarter" idx="5"/>
          </p:nvPr>
        </p:nvSpPr>
        <p:spPr/>
        <p:txBody>
          <a:bodyPr/>
          <a:lstStyle/>
          <a:p>
            <a:fld id="{1E0573AA-6A90-43E0-A70D-33F94405298C}" type="slidenum">
              <a:rPr lang="en-GB" smtClean="0"/>
              <a:t>8</a:t>
            </a:fld>
            <a:endParaRPr lang="en-GB"/>
          </a:p>
        </p:txBody>
      </p:sp>
    </p:spTree>
    <p:extLst>
      <p:ext uri="{BB962C8B-B14F-4D97-AF65-F5344CB8AC3E}">
        <p14:creationId xmlns:p14="http://schemas.microsoft.com/office/powerpoint/2010/main" val="379213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Zodra de laptop opgestart is, mogen de leerlingen de eerste twee slides in de learning bekijken.</a:t>
            </a:r>
            <a:br>
              <a:rPr lang="nl-BE" dirty="0"/>
            </a:br>
            <a:br>
              <a:rPr lang="nl-BE" dirty="0"/>
            </a:br>
            <a:r>
              <a:rPr lang="nl-NL" b="1" i="0" dirty="0">
                <a:solidFill>
                  <a:srgbClr val="107B27"/>
                </a:solidFill>
                <a:effectLst/>
                <a:latin typeface="YAFdJjbTu24 1"/>
              </a:rPr>
              <a:t>Korte terugkoppeling:</a:t>
            </a:r>
            <a:endParaRPr lang="nl-NL" dirty="0">
              <a:solidFill>
                <a:srgbClr val="107B27"/>
              </a:solidFill>
              <a:effectLst/>
              <a:latin typeface="YAFdJjbTu24 1"/>
            </a:endParaRPr>
          </a:p>
          <a:p>
            <a:r>
              <a:rPr lang="nl-NL" b="0" i="0" dirty="0">
                <a:solidFill>
                  <a:srgbClr val="000000"/>
                </a:solidFill>
                <a:effectLst/>
                <a:latin typeface="YAFdJjbTu24 1"/>
              </a:rPr>
              <a:t>Laat de leerlingen met eigen woorden uitleggen </a:t>
            </a:r>
            <a:endParaRPr lang="nl-NL" dirty="0">
              <a:solidFill>
                <a:srgbClr val="000000"/>
              </a:solidFill>
              <a:effectLst/>
              <a:latin typeface="YAFdJjbTu24 1"/>
            </a:endParaRPr>
          </a:p>
          <a:p>
            <a:pPr>
              <a:buFont typeface="Arial" panose="020B0604020202020204" pitchFamily="34" charset="0"/>
              <a:buChar char="•"/>
            </a:pPr>
            <a:r>
              <a:rPr lang="nl-NL" b="0" i="0" dirty="0">
                <a:solidFill>
                  <a:srgbClr val="000000"/>
                </a:solidFill>
                <a:effectLst/>
              </a:rPr>
              <a:t>wat de probleemsituatie is;</a:t>
            </a:r>
            <a:endParaRPr lang="nl-NL" dirty="0"/>
          </a:p>
          <a:p>
            <a:pPr>
              <a:buFont typeface="Arial" panose="020B0604020202020204" pitchFamily="34" charset="0"/>
              <a:buChar char="•"/>
            </a:pPr>
            <a:r>
              <a:rPr lang="nl-NL" b="0" i="0" dirty="0">
                <a:solidFill>
                  <a:srgbClr val="000000"/>
                </a:solidFill>
                <a:effectLst/>
              </a:rPr>
              <a:t>wie Deli is;</a:t>
            </a:r>
            <a:endParaRPr lang="nl-NL" dirty="0"/>
          </a:p>
          <a:p>
            <a:pPr>
              <a:buFont typeface="Arial" panose="020B0604020202020204" pitchFamily="34" charset="0"/>
              <a:buChar char="•"/>
            </a:pPr>
            <a:r>
              <a:rPr lang="nl-NL" b="0" i="0" dirty="0">
                <a:solidFill>
                  <a:srgbClr val="000000"/>
                </a:solidFill>
                <a:effectLst/>
              </a:rPr>
              <a:t>en wat haar doel is.</a:t>
            </a:r>
            <a:endParaRPr lang="nl-NL" dirty="0"/>
          </a:p>
          <a:p>
            <a:endParaRPr lang="en-GB" dirty="0"/>
          </a:p>
        </p:txBody>
      </p:sp>
      <p:sp>
        <p:nvSpPr>
          <p:cNvPr id="4" name="Slide Number Placeholder 3"/>
          <p:cNvSpPr>
            <a:spLocks noGrp="1"/>
          </p:cNvSpPr>
          <p:nvPr>
            <p:ph type="sldNum" sz="quarter" idx="5"/>
          </p:nvPr>
        </p:nvSpPr>
        <p:spPr/>
        <p:txBody>
          <a:bodyPr/>
          <a:lstStyle/>
          <a:p>
            <a:fld id="{1E0573AA-6A90-43E0-A70D-33F94405298C}" type="slidenum">
              <a:rPr lang="en-GB" smtClean="0"/>
              <a:t>10</a:t>
            </a:fld>
            <a:endParaRPr lang="en-GB"/>
          </a:p>
        </p:txBody>
      </p:sp>
    </p:spTree>
    <p:extLst>
      <p:ext uri="{BB962C8B-B14F-4D97-AF65-F5344CB8AC3E}">
        <p14:creationId xmlns:p14="http://schemas.microsoft.com/office/powerpoint/2010/main" val="406911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92AA-DD48-0FB4-5B75-F58C623AF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DEDFA0-21BE-8AEF-011B-305A5F135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54E95B-5A6D-A759-3ABD-EE418A878C62}"/>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5" name="Footer Placeholder 4">
            <a:extLst>
              <a:ext uri="{FF2B5EF4-FFF2-40B4-BE49-F238E27FC236}">
                <a16:creationId xmlns:a16="http://schemas.microsoft.com/office/drawing/2014/main" id="{BFFA04EB-DC1D-53FB-486C-2CED2DD6E1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4A1F5-CD3C-250F-C5E2-9062739F6179}"/>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167041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9F1D-7180-73DB-E7E3-825A2E524F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B3F923-10E1-B744-B28E-8274147CD6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D22C6-C838-5932-92D9-9E287FAF1F71}"/>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5" name="Footer Placeholder 4">
            <a:extLst>
              <a:ext uri="{FF2B5EF4-FFF2-40B4-BE49-F238E27FC236}">
                <a16:creationId xmlns:a16="http://schemas.microsoft.com/office/drawing/2014/main" id="{5C1BDF81-87A9-7154-7806-6639F61BD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FF5ADD-399F-151B-5994-B3569858341B}"/>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19674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8C507-1168-6AD6-A270-4CDC272F0B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146810-06FE-3C25-5FAD-E9C7190207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E163C3-B650-A4B0-9598-045502D02173}"/>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5" name="Footer Placeholder 4">
            <a:extLst>
              <a:ext uri="{FF2B5EF4-FFF2-40B4-BE49-F238E27FC236}">
                <a16:creationId xmlns:a16="http://schemas.microsoft.com/office/drawing/2014/main" id="{834FB44D-95DC-C794-FBB5-B62837558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CE1AAF-EF78-7FC9-9E92-37C8C63BC259}"/>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158945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8DD9-011F-24DA-0CF6-D00F981596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86A047-B6D3-47B4-80FF-8AB42AE849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BB90B9-D34F-3CB5-7ED9-82DF5767199F}"/>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5" name="Footer Placeholder 4">
            <a:extLst>
              <a:ext uri="{FF2B5EF4-FFF2-40B4-BE49-F238E27FC236}">
                <a16:creationId xmlns:a16="http://schemas.microsoft.com/office/drawing/2014/main" id="{F508A76A-336C-6AC1-985E-6C43B86F5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D1666-6E41-9D44-6A1E-0785F9149F72}"/>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331407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C79B-D2D8-11BC-C50A-697C6EE6C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5842C0-5E50-B55A-A185-C3370EA775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A0A4D-87E5-EA68-F68C-A89957921A63}"/>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5" name="Footer Placeholder 4">
            <a:extLst>
              <a:ext uri="{FF2B5EF4-FFF2-40B4-BE49-F238E27FC236}">
                <a16:creationId xmlns:a16="http://schemas.microsoft.com/office/drawing/2014/main" id="{1B0F06AD-5876-B93E-1EE4-CB333863D2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8306FB-9F10-6AB8-5EFE-DD9072DAAE70}"/>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379864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71EA-7549-3B35-D87B-02D25C6F6B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E8C6BA-90C2-4359-2872-EDF3CB6438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8FB6BC-8CFB-FBD0-4998-DF415280B3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8F7316-5CC8-F04C-696B-143562DCC0E3}"/>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6" name="Footer Placeholder 5">
            <a:extLst>
              <a:ext uri="{FF2B5EF4-FFF2-40B4-BE49-F238E27FC236}">
                <a16:creationId xmlns:a16="http://schemas.microsoft.com/office/drawing/2014/main" id="{18AC6ED2-9707-5F25-BA32-8002F32F20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7391E0-7426-0665-FF52-14B83E1D7164}"/>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31758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CD0D-F27A-3B2E-B370-3F7B201249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E0B2D6-80CB-96FB-5FDC-E0627C3ED0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EA9E2-6A94-585B-A76F-2B7A836CC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87DFCB-E0FB-09D4-2A57-1B71B13CB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4D5BCB-9BF3-B03E-9732-FD8F54E44A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927DB6-2F22-49C2-F5F0-A140C8F51C28}"/>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8" name="Footer Placeholder 7">
            <a:extLst>
              <a:ext uri="{FF2B5EF4-FFF2-40B4-BE49-F238E27FC236}">
                <a16:creationId xmlns:a16="http://schemas.microsoft.com/office/drawing/2014/main" id="{C4632627-5169-0423-A4E8-274392A079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B011FA-A343-D044-4B5F-1CC7A93C6156}"/>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371840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8988-0114-70E3-984C-523E901FEF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5D470B-66AD-E5C4-E489-99FAAA540A6F}"/>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4" name="Footer Placeholder 3">
            <a:extLst>
              <a:ext uri="{FF2B5EF4-FFF2-40B4-BE49-F238E27FC236}">
                <a16:creationId xmlns:a16="http://schemas.microsoft.com/office/drawing/2014/main" id="{228CDF72-8C08-A475-D3EB-0EB8660A90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FAD283-C510-44DB-4C8D-ECC9422DE627}"/>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80163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E242AA-7291-FBB0-E882-31D490980174}"/>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3" name="Footer Placeholder 2">
            <a:extLst>
              <a:ext uri="{FF2B5EF4-FFF2-40B4-BE49-F238E27FC236}">
                <a16:creationId xmlns:a16="http://schemas.microsoft.com/office/drawing/2014/main" id="{59100028-C030-08F8-D47F-613A979C48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EEFFC7-7917-4243-265E-53CA8DF8BC71}"/>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395735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5E33-2FBB-6F30-7513-BD4864D14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7F7028-62FE-0737-1EB3-F0A20F7E7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812816-4AFA-AE44-7CAF-F9A51A530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A8C3E-BEE4-BA24-E724-BDDD939B9EA7}"/>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6" name="Footer Placeholder 5">
            <a:extLst>
              <a:ext uri="{FF2B5EF4-FFF2-40B4-BE49-F238E27FC236}">
                <a16:creationId xmlns:a16="http://schemas.microsoft.com/office/drawing/2014/main" id="{CEAAA42D-A5DA-9104-F841-109C284BF1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EF0503-01B6-5230-6B56-3AB94A8C51B7}"/>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35926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0A2C-AA21-53C5-0ADC-1D90C092E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AC176F-B37E-7FEE-8440-17195E312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CE1F37-D218-19D4-4116-6FB375E88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93B0C-423B-62F6-0DC8-64878888C245}"/>
              </a:ext>
            </a:extLst>
          </p:cNvPr>
          <p:cNvSpPr>
            <a:spLocks noGrp="1"/>
          </p:cNvSpPr>
          <p:nvPr>
            <p:ph type="dt" sz="half" idx="10"/>
          </p:nvPr>
        </p:nvSpPr>
        <p:spPr/>
        <p:txBody>
          <a:bodyPr/>
          <a:lstStyle/>
          <a:p>
            <a:fld id="{E2ED9292-91A8-4845-9384-C2614561C97D}" type="datetimeFigureOut">
              <a:rPr lang="en-GB" smtClean="0"/>
              <a:t>26/01/2024</a:t>
            </a:fld>
            <a:endParaRPr lang="en-GB"/>
          </a:p>
        </p:txBody>
      </p:sp>
      <p:sp>
        <p:nvSpPr>
          <p:cNvPr id="6" name="Footer Placeholder 5">
            <a:extLst>
              <a:ext uri="{FF2B5EF4-FFF2-40B4-BE49-F238E27FC236}">
                <a16:creationId xmlns:a16="http://schemas.microsoft.com/office/drawing/2014/main" id="{3B560B4F-1068-2958-77D0-97263DDCED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90E53B-C4DB-AF38-A826-EE0DCB72C991}"/>
              </a:ext>
            </a:extLst>
          </p:cNvPr>
          <p:cNvSpPr>
            <a:spLocks noGrp="1"/>
          </p:cNvSpPr>
          <p:nvPr>
            <p:ph type="sldNum" sz="quarter" idx="12"/>
          </p:nvPr>
        </p:nvSpPr>
        <p:spPr/>
        <p:txBody>
          <a:bodyPr/>
          <a:lstStyle/>
          <a:p>
            <a:fld id="{C37C93FA-AA3E-4D50-9AD5-21FAD283E743}" type="slidenum">
              <a:rPr lang="en-GB" smtClean="0"/>
              <a:t>‹#›</a:t>
            </a:fld>
            <a:endParaRPr lang="en-GB"/>
          </a:p>
        </p:txBody>
      </p:sp>
    </p:spTree>
    <p:extLst>
      <p:ext uri="{BB962C8B-B14F-4D97-AF65-F5344CB8AC3E}">
        <p14:creationId xmlns:p14="http://schemas.microsoft.com/office/powerpoint/2010/main" val="258803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C917D-9513-E50B-24C7-8A655FBEA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22217F-9AB3-3279-784E-161EC3C64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613891-9C06-4DD6-29BA-15B69D017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D9292-91A8-4845-9384-C2614561C97D}" type="datetimeFigureOut">
              <a:rPr lang="en-GB" smtClean="0"/>
              <a:t>26/01/2024</a:t>
            </a:fld>
            <a:endParaRPr lang="en-GB"/>
          </a:p>
        </p:txBody>
      </p:sp>
      <p:sp>
        <p:nvSpPr>
          <p:cNvPr id="5" name="Footer Placeholder 4">
            <a:extLst>
              <a:ext uri="{FF2B5EF4-FFF2-40B4-BE49-F238E27FC236}">
                <a16:creationId xmlns:a16="http://schemas.microsoft.com/office/drawing/2014/main" id="{9707344F-5ECB-3256-427D-7E52F449B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829E77-93B8-A74E-2D2A-62D0E4A3E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C93FA-AA3E-4D50-9AD5-21FAD283E743}" type="slidenum">
              <a:rPr lang="en-GB" smtClean="0"/>
              <a:t>‹#›</a:t>
            </a:fld>
            <a:endParaRPr lang="en-GB"/>
          </a:p>
        </p:txBody>
      </p:sp>
    </p:spTree>
    <p:extLst>
      <p:ext uri="{BB962C8B-B14F-4D97-AF65-F5344CB8AC3E}">
        <p14:creationId xmlns:p14="http://schemas.microsoft.com/office/powerpoint/2010/main" val="105843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ly/XM1g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edubox.vrtnws.be/ai/machine/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player.vimeo.com/video/445809481?app_id=122963"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TyY_jW0d_dM?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339519-7C74-D224-8B77-98D378C5C019}"/>
              </a:ext>
            </a:extLst>
          </p:cNvPr>
          <p:cNvSpPr/>
          <p:nvPr/>
        </p:nvSpPr>
        <p:spPr>
          <a:xfrm>
            <a:off x="390330" y="399012"/>
            <a:ext cx="11411338" cy="596446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AAC2B068-DDDE-6682-B4BE-6D97547A1DC2}"/>
              </a:ext>
            </a:extLst>
          </p:cNvPr>
          <p:cNvPicPr>
            <a:picLocks noChangeAspect="1"/>
          </p:cNvPicPr>
          <p:nvPr/>
        </p:nvPicPr>
        <p:blipFill rotWithShape="1">
          <a:blip r:embed="rId3">
            <a:alphaModFix amt="23000"/>
            <a:extLst>
              <a:ext uri="{28A0092B-C50C-407E-A947-70E740481C1C}">
                <a14:useLocalDpi xmlns:a14="http://schemas.microsoft.com/office/drawing/2010/main" val="0"/>
              </a:ext>
            </a:extLst>
          </a:blip>
          <a:srcRect t="7840" b="56795"/>
          <a:stretch/>
        </p:blipFill>
        <p:spPr>
          <a:xfrm>
            <a:off x="712008" y="948133"/>
            <a:ext cx="10826420" cy="5415343"/>
          </a:xfrm>
          <a:prstGeom prst="rect">
            <a:avLst/>
          </a:prstGeom>
        </p:spPr>
      </p:pic>
      <p:sp>
        <p:nvSpPr>
          <p:cNvPr id="2" name="Title 1">
            <a:extLst>
              <a:ext uri="{FF2B5EF4-FFF2-40B4-BE49-F238E27FC236}">
                <a16:creationId xmlns:a16="http://schemas.microsoft.com/office/drawing/2014/main" id="{8B78FFA5-6DF7-EA1D-42DC-0A1B7C0CFD55}"/>
              </a:ext>
            </a:extLst>
          </p:cNvPr>
          <p:cNvSpPr>
            <a:spLocks noGrp="1"/>
          </p:cNvSpPr>
          <p:nvPr>
            <p:ph type="ctrTitle"/>
          </p:nvPr>
        </p:nvSpPr>
        <p:spPr>
          <a:xfrm>
            <a:off x="1956487" y="3131157"/>
            <a:ext cx="8560481" cy="1049295"/>
          </a:xfrm>
        </p:spPr>
        <p:txBody>
          <a:bodyPr>
            <a:noAutofit/>
          </a:bodyPr>
          <a:lstStyle/>
          <a:p>
            <a:r>
              <a:rPr lang="nl-BE" sz="6600" b="1" dirty="0">
                <a:latin typeface="Poppins" panose="00000500000000000000" pitchFamily="2" charset="0"/>
                <a:cs typeface="Poppins" panose="00000500000000000000" pitchFamily="2" charset="0"/>
              </a:rPr>
              <a:t>Zombie-</a:t>
            </a:r>
            <a:r>
              <a:rPr lang="nl-BE" sz="6600" b="1" dirty="0" err="1">
                <a:latin typeface="Poppins" panose="00000500000000000000" pitchFamily="2" charset="0"/>
                <a:cs typeface="Poppins" panose="00000500000000000000" pitchFamily="2" charset="0"/>
              </a:rPr>
              <a:t>apocalyps</a:t>
            </a:r>
            <a:endParaRPr lang="en-GB" sz="6600" b="1" dirty="0">
              <a:latin typeface="Poppins" panose="00000500000000000000" pitchFamily="2" charset="0"/>
              <a:cs typeface="Poppins" panose="00000500000000000000" pitchFamily="2" charset="0"/>
            </a:endParaRPr>
          </a:p>
        </p:txBody>
      </p:sp>
      <p:pic>
        <p:nvPicPr>
          <p:cNvPr id="10" name="Picture 9" descr="A blue and black logo&#10;&#10;Description automatically generated">
            <a:extLst>
              <a:ext uri="{FF2B5EF4-FFF2-40B4-BE49-F238E27FC236}">
                <a16:creationId xmlns:a16="http://schemas.microsoft.com/office/drawing/2014/main" id="{7C7BE1D7-2A44-CB84-CFC5-28A7973EE5DE}"/>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11338879" y="6080695"/>
            <a:ext cx="622118" cy="565562"/>
          </a:xfrm>
          <a:prstGeom prst="rect">
            <a:avLst/>
          </a:prstGeom>
        </p:spPr>
      </p:pic>
      <p:pic>
        <p:nvPicPr>
          <p:cNvPr id="4" name="Picture 3" descr="A black text on a black background&#10;&#10;Description automatically generated">
            <a:extLst>
              <a:ext uri="{FF2B5EF4-FFF2-40B4-BE49-F238E27FC236}">
                <a16:creationId xmlns:a16="http://schemas.microsoft.com/office/drawing/2014/main" id="{6DCD5B97-074E-F540-926A-3CA3FE5A1B16}"/>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9830939" y="764381"/>
            <a:ext cx="1649053" cy="367499"/>
          </a:xfrm>
          <a:prstGeom prst="rect">
            <a:avLst/>
          </a:prstGeom>
        </p:spPr>
      </p:pic>
      <p:pic>
        <p:nvPicPr>
          <p:cNvPr id="6" name="Picture 5" descr="A blue and purple text&#10;&#10;Description automatically generated">
            <a:extLst>
              <a:ext uri="{FF2B5EF4-FFF2-40B4-BE49-F238E27FC236}">
                <a16:creationId xmlns:a16="http://schemas.microsoft.com/office/drawing/2014/main" id="{58C2F6E8-6CB1-09DD-C131-08ACE9C0AFE8}"/>
              </a:ext>
            </a:extLst>
          </p:cNvPr>
          <p:cNvPicPr>
            <a:picLocks noChangeAspect="1"/>
          </p:cNvPicPr>
          <p:nvPr/>
        </p:nvPicPr>
        <p:blipFill>
          <a:blip r:embed="rId6">
            <a:alphaModFix amt="50000"/>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tretch>
            <a:fillRect/>
          </a:stretch>
        </p:blipFill>
        <p:spPr>
          <a:xfrm>
            <a:off x="552679" y="585368"/>
            <a:ext cx="1319683" cy="957712"/>
          </a:xfrm>
          <a:prstGeom prst="rect">
            <a:avLst/>
          </a:prstGeom>
        </p:spPr>
      </p:pic>
    </p:spTree>
    <p:extLst>
      <p:ext uri="{BB962C8B-B14F-4D97-AF65-F5344CB8AC3E}">
        <p14:creationId xmlns:p14="http://schemas.microsoft.com/office/powerpoint/2010/main" val="16073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87704"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8" name="TextBox 7">
            <a:extLst>
              <a:ext uri="{FF2B5EF4-FFF2-40B4-BE49-F238E27FC236}">
                <a16:creationId xmlns:a16="http://schemas.microsoft.com/office/drawing/2014/main" id="{2D880262-9E70-E2EE-6C37-5A3C7603C39A}"/>
              </a:ext>
            </a:extLst>
          </p:cNvPr>
          <p:cNvSpPr txBox="1"/>
          <p:nvPr/>
        </p:nvSpPr>
        <p:spPr>
          <a:xfrm>
            <a:off x="1681504" y="2782241"/>
            <a:ext cx="4483544" cy="1938992"/>
          </a:xfrm>
          <a:prstGeom prst="rect">
            <a:avLst/>
          </a:prstGeom>
          <a:noFill/>
        </p:spPr>
        <p:txBody>
          <a:bodyPr wrap="square" rtlCol="0">
            <a:spAutoFit/>
          </a:bodyPr>
          <a:lstStyle/>
          <a:p>
            <a:pPr marL="342900" indent="-342900">
              <a:buAutoNum type="arabicPeriod"/>
            </a:pPr>
            <a:r>
              <a:rPr lang="nl-BE" sz="2000" dirty="0">
                <a:latin typeface="Poppins" panose="00000500000000000000" pitchFamily="2" charset="0"/>
                <a:cs typeface="Poppins" panose="00000500000000000000" pitchFamily="2" charset="0"/>
              </a:rPr>
              <a:t>Laptop opstarten</a:t>
            </a:r>
          </a:p>
          <a:p>
            <a:pPr marL="342900" indent="-342900">
              <a:buAutoNum type="arabicPeriod"/>
            </a:pPr>
            <a:r>
              <a:rPr lang="nl-BE" sz="2000" dirty="0">
                <a:latin typeface="Poppins" panose="00000500000000000000" pitchFamily="2" charset="0"/>
                <a:cs typeface="Poppins" panose="00000500000000000000" pitchFamily="2" charset="0"/>
              </a:rPr>
              <a:t>Oortjes</a:t>
            </a:r>
          </a:p>
          <a:p>
            <a:pPr marL="342900" indent="-342900">
              <a:buAutoNum type="arabicPeriod"/>
            </a:pPr>
            <a:r>
              <a:rPr lang="nl-BE" sz="2000" dirty="0">
                <a:latin typeface="Poppins" panose="00000500000000000000" pitchFamily="2" charset="0"/>
                <a:cs typeface="Poppins" panose="00000500000000000000" pitchFamily="2" charset="0"/>
              </a:rPr>
              <a:t>Placemat</a:t>
            </a:r>
          </a:p>
          <a:p>
            <a:pPr marL="342900" indent="-342900">
              <a:buAutoNum type="arabicPeriod"/>
            </a:pPr>
            <a:r>
              <a:rPr lang="nl-BE" sz="2000" dirty="0" err="1">
                <a:latin typeface="Poppins" panose="00000500000000000000" pitchFamily="2" charset="0"/>
                <a:cs typeface="Poppins" panose="00000500000000000000" pitchFamily="2" charset="0"/>
              </a:rPr>
              <a:t>Kaartenset</a:t>
            </a:r>
            <a:endParaRPr lang="nl-BE" sz="2000" dirty="0">
              <a:latin typeface="Poppins" panose="00000500000000000000" pitchFamily="2" charset="0"/>
              <a:cs typeface="Poppins" panose="00000500000000000000" pitchFamily="2" charset="0"/>
            </a:endParaRPr>
          </a:p>
          <a:p>
            <a:pPr marL="342900" indent="-342900">
              <a:buAutoNum type="arabicPeriod"/>
            </a:pPr>
            <a:r>
              <a:rPr lang="nl-BE" sz="2000" dirty="0">
                <a:latin typeface="Poppins" panose="00000500000000000000" pitchFamily="2" charset="0"/>
                <a:cs typeface="Poppins" panose="00000500000000000000" pitchFamily="2" charset="0"/>
              </a:rPr>
              <a:t>Link:</a:t>
            </a:r>
          </a:p>
          <a:p>
            <a:pPr marL="342900" indent="-342900">
              <a:buAutoNum type="arabicPeriod"/>
            </a:pPr>
            <a:endParaRPr lang="nl-BE" sz="2000" dirty="0">
              <a:latin typeface="Poppins" panose="00000500000000000000" pitchFamily="2" charset="0"/>
              <a:cs typeface="Poppins" panose="00000500000000000000" pitchFamily="2" charset="0"/>
            </a:endParaRPr>
          </a:p>
        </p:txBody>
      </p:sp>
      <p:sp>
        <p:nvSpPr>
          <p:cNvPr id="6" name="Title 1">
            <a:extLst>
              <a:ext uri="{FF2B5EF4-FFF2-40B4-BE49-F238E27FC236}">
                <a16:creationId xmlns:a16="http://schemas.microsoft.com/office/drawing/2014/main" id="{86F98466-33F5-A3A6-478D-3887B05D6762}"/>
              </a:ext>
            </a:extLst>
          </p:cNvPr>
          <p:cNvSpPr txBox="1">
            <a:spLocks/>
          </p:cNvSpPr>
          <p:nvPr/>
        </p:nvSpPr>
        <p:spPr>
          <a:xfrm>
            <a:off x="387704" y="454203"/>
            <a:ext cx="11411338" cy="1237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a:solidFill>
                  <a:srgbClr val="3FAD56"/>
                </a:solidFill>
                <a:latin typeface="Poppins" panose="00000500000000000000" pitchFamily="2" charset="0"/>
                <a:cs typeface="Poppins" panose="00000500000000000000" pitchFamily="2" charset="0"/>
              </a:rPr>
              <a:t>Klaar voor de uitdaging?</a:t>
            </a:r>
            <a:endParaRPr lang="en-GB" b="1" dirty="0">
              <a:solidFill>
                <a:srgbClr val="3FAD56"/>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702513E9-08D7-83F0-BB16-F7E887F22728}"/>
              </a:ext>
            </a:extLst>
          </p:cNvPr>
          <p:cNvSpPr txBox="1"/>
          <p:nvPr/>
        </p:nvSpPr>
        <p:spPr>
          <a:xfrm>
            <a:off x="838200" y="2079506"/>
            <a:ext cx="5033246" cy="400110"/>
          </a:xfrm>
          <a:prstGeom prst="rect">
            <a:avLst/>
          </a:prstGeom>
          <a:noFill/>
        </p:spPr>
        <p:txBody>
          <a:bodyPr wrap="square" rtlCol="0">
            <a:spAutoFit/>
          </a:bodyPr>
          <a:lstStyle/>
          <a:p>
            <a:r>
              <a:rPr lang="nl-BE" sz="2000" b="1" dirty="0">
                <a:latin typeface="Poppins" panose="00000500000000000000" pitchFamily="2" charset="0"/>
                <a:cs typeface="Poppins" panose="00000500000000000000" pitchFamily="2" charset="0"/>
              </a:rPr>
              <a:t>Leg volgende materialen klaar:</a:t>
            </a:r>
            <a:endParaRPr lang="en-GB" sz="2000" b="1"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8ED02BA2-D71F-B91C-FED6-1918279B108C}"/>
              </a:ext>
            </a:extLst>
          </p:cNvPr>
          <p:cNvSpPr txBox="1"/>
          <p:nvPr/>
        </p:nvSpPr>
        <p:spPr>
          <a:xfrm>
            <a:off x="2470756" y="4490070"/>
            <a:ext cx="2905040" cy="584775"/>
          </a:xfrm>
          <a:prstGeom prst="rect">
            <a:avLst/>
          </a:prstGeom>
          <a:noFill/>
        </p:spPr>
        <p:txBody>
          <a:bodyPr wrap="square" rtlCol="0">
            <a:spAutoFit/>
          </a:bodyPr>
          <a:lstStyle/>
          <a:p>
            <a:r>
              <a:rPr lang="en-GB" sz="3200" b="1" i="0" u="none" strike="noStrike" dirty="0">
                <a:solidFill>
                  <a:srgbClr val="297138"/>
                </a:solidFill>
                <a:effectLst/>
                <a:latin typeface="Ubuntu" panose="020B0504030602030204" pitchFamily="34" charset="0"/>
                <a:hlinkClick r:id="rId3">
                  <a:extLst>
                    <a:ext uri="{A12FA001-AC4F-418D-AE19-62706E023703}">
                      <ahyp:hlinkClr xmlns:ahyp="http://schemas.microsoft.com/office/drawing/2018/hyperlinkcolor" val="tx"/>
                    </a:ext>
                  </a:extLst>
                </a:hlinkClick>
              </a:rPr>
              <a:t>t.ly/XM1gF</a:t>
            </a:r>
            <a:r>
              <a:rPr lang="en-GB" sz="3200" b="0" i="0" dirty="0">
                <a:solidFill>
                  <a:srgbClr val="297138"/>
                </a:solidFill>
                <a:effectLst/>
                <a:latin typeface="Ubuntu" panose="020B0504030602030204" pitchFamily="34" charset="0"/>
              </a:rPr>
              <a:t> </a:t>
            </a:r>
            <a:endParaRPr lang="en-GB" sz="3200" dirty="0">
              <a:solidFill>
                <a:srgbClr val="297138"/>
              </a:solidFill>
            </a:endParaRPr>
          </a:p>
        </p:txBody>
      </p:sp>
      <p:sp>
        <p:nvSpPr>
          <p:cNvPr id="10" name="Rectangle 9">
            <a:extLst>
              <a:ext uri="{FF2B5EF4-FFF2-40B4-BE49-F238E27FC236}">
                <a16:creationId xmlns:a16="http://schemas.microsoft.com/office/drawing/2014/main" id="{824D71C6-0EE5-8D90-7ED0-D5EB0CF6EB08}"/>
              </a:ext>
            </a:extLst>
          </p:cNvPr>
          <p:cNvSpPr/>
          <p:nvPr/>
        </p:nvSpPr>
        <p:spPr>
          <a:xfrm>
            <a:off x="838200" y="2063803"/>
            <a:ext cx="4259782" cy="40011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0E63CE3-01D2-AA87-48F9-10D37DC93F84}"/>
              </a:ext>
            </a:extLst>
          </p:cNvPr>
          <p:cNvPicPr>
            <a:picLocks noChangeAspect="1"/>
          </p:cNvPicPr>
          <p:nvPr/>
        </p:nvPicPr>
        <p:blipFill>
          <a:blip r:embed="rId4"/>
          <a:stretch>
            <a:fillRect/>
          </a:stretch>
        </p:blipFill>
        <p:spPr>
          <a:xfrm>
            <a:off x="6926227" y="1697144"/>
            <a:ext cx="4037461" cy="2210556"/>
          </a:xfrm>
          <a:prstGeom prst="rect">
            <a:avLst/>
          </a:prstGeom>
        </p:spPr>
      </p:pic>
      <p:pic>
        <p:nvPicPr>
          <p:cNvPr id="16" name="Picture 15">
            <a:extLst>
              <a:ext uri="{FF2B5EF4-FFF2-40B4-BE49-F238E27FC236}">
                <a16:creationId xmlns:a16="http://schemas.microsoft.com/office/drawing/2014/main" id="{6AD7940A-BAB8-FD7E-11C4-161850B12C79}"/>
              </a:ext>
            </a:extLst>
          </p:cNvPr>
          <p:cNvPicPr>
            <a:picLocks noChangeAspect="1"/>
          </p:cNvPicPr>
          <p:nvPr/>
        </p:nvPicPr>
        <p:blipFill>
          <a:blip r:embed="rId5"/>
          <a:stretch>
            <a:fillRect/>
          </a:stretch>
        </p:blipFill>
        <p:spPr>
          <a:xfrm>
            <a:off x="6926227" y="3948019"/>
            <a:ext cx="4037462" cy="2253652"/>
          </a:xfrm>
          <a:prstGeom prst="rect">
            <a:avLst/>
          </a:prstGeom>
        </p:spPr>
      </p:pic>
    </p:spTree>
    <p:extLst>
      <p:ext uri="{BB962C8B-B14F-4D97-AF65-F5344CB8AC3E}">
        <p14:creationId xmlns:p14="http://schemas.microsoft.com/office/powerpoint/2010/main" val="309409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https://youtu.be/TyY_jW0d_dM</a:t>
            </a:r>
          </a:p>
        </p:txBody>
      </p:sp>
      <p:pic>
        <p:nvPicPr>
          <p:cNvPr id="9" name="Picture 8" descr="A screenshot of a cartoon&#10;&#10;Description automatically generated">
            <a:extLst>
              <a:ext uri="{FF2B5EF4-FFF2-40B4-BE49-F238E27FC236}">
                <a16:creationId xmlns:a16="http://schemas.microsoft.com/office/drawing/2014/main" id="{133700E9-B9D4-BDCE-C67A-A94BCBE63407}"/>
              </a:ext>
            </a:extLst>
          </p:cNvPr>
          <p:cNvPicPr>
            <a:picLocks noChangeAspect="1"/>
          </p:cNvPicPr>
          <p:nvPr/>
        </p:nvPicPr>
        <p:blipFill rotWithShape="1">
          <a:blip r:embed="rId5">
            <a:extLst>
              <a:ext uri="{28A0092B-C50C-407E-A947-70E740481C1C}">
                <a14:useLocalDpi xmlns:a14="http://schemas.microsoft.com/office/drawing/2010/main" val="0"/>
              </a:ext>
            </a:extLst>
          </a:blip>
          <a:srcRect t="48333" r="29905" b="15964"/>
          <a:stretch/>
        </p:blipFill>
        <p:spPr>
          <a:xfrm>
            <a:off x="6302204" y="2883985"/>
            <a:ext cx="4823611" cy="3475049"/>
          </a:xfrm>
          <a:prstGeom prst="rect">
            <a:avLst/>
          </a:prstGeom>
        </p:spPr>
      </p:pic>
      <p:pic>
        <p:nvPicPr>
          <p:cNvPr id="10" name="Zombie-apocalyps">
            <a:hlinkClick r:id="" action="ppaction://media"/>
            <a:extLst>
              <a:ext uri="{FF2B5EF4-FFF2-40B4-BE49-F238E27FC236}">
                <a16:creationId xmlns:a16="http://schemas.microsoft.com/office/drawing/2014/main" id="{C686FEAC-D26F-6751-EEFD-4D5576C71D2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20289" t="9797" r="20288" b="44475"/>
          <a:stretch/>
        </p:blipFill>
        <p:spPr>
          <a:xfrm>
            <a:off x="5684783" y="1767667"/>
            <a:ext cx="1234842" cy="1346402"/>
          </a:xfrm>
          <a:prstGeom prst="rect">
            <a:avLst/>
          </a:prstGeom>
        </p:spPr>
      </p:pic>
      <p:pic>
        <p:nvPicPr>
          <p:cNvPr id="8" name="Picture 7" descr="A screenshot of a cartoon&#10;&#10;Description automatically generated">
            <a:extLst>
              <a:ext uri="{FF2B5EF4-FFF2-40B4-BE49-F238E27FC236}">
                <a16:creationId xmlns:a16="http://schemas.microsoft.com/office/drawing/2014/main" id="{4317E367-D40E-5D0B-F424-24EBEB6A913A}"/>
              </a:ext>
            </a:extLst>
          </p:cNvPr>
          <p:cNvPicPr>
            <a:picLocks noChangeAspect="1"/>
          </p:cNvPicPr>
          <p:nvPr/>
        </p:nvPicPr>
        <p:blipFill rotWithShape="1">
          <a:blip r:embed="rId5">
            <a:extLst>
              <a:ext uri="{28A0092B-C50C-407E-A947-70E740481C1C}">
                <a14:useLocalDpi xmlns:a14="http://schemas.microsoft.com/office/drawing/2010/main" val="0"/>
              </a:ext>
            </a:extLst>
          </a:blip>
          <a:srcRect t="1528" r="28194" b="63194"/>
          <a:stretch/>
        </p:blipFill>
        <p:spPr>
          <a:xfrm flipH="1">
            <a:off x="1168499" y="2990259"/>
            <a:ext cx="4854246" cy="3373218"/>
          </a:xfrm>
          <a:prstGeom prst="rect">
            <a:avLst/>
          </a:prstGeom>
        </p:spPr>
      </p:pic>
      <p:sp>
        <p:nvSpPr>
          <p:cNvPr id="12" name="Title 1">
            <a:extLst>
              <a:ext uri="{FF2B5EF4-FFF2-40B4-BE49-F238E27FC236}">
                <a16:creationId xmlns:a16="http://schemas.microsoft.com/office/drawing/2014/main" id="{5F7D53FE-3B34-BAF6-ED67-21E21B8134FA}"/>
              </a:ext>
            </a:extLst>
          </p:cNvPr>
          <p:cNvSpPr txBox="1">
            <a:spLocks/>
          </p:cNvSpPr>
          <p:nvPr/>
        </p:nvSpPr>
        <p:spPr>
          <a:xfrm>
            <a:off x="601855" y="781572"/>
            <a:ext cx="10988290" cy="1237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2800" dirty="0">
                <a:solidFill>
                  <a:srgbClr val="3FAD56"/>
                </a:solidFill>
                <a:latin typeface="Poppins"/>
                <a:cs typeface="Poppins"/>
              </a:rPr>
              <a:t>Maak een </a:t>
            </a:r>
            <a:r>
              <a:rPr lang="nl-BE" sz="2800" b="1" dirty="0">
                <a:solidFill>
                  <a:srgbClr val="3FAD56"/>
                </a:solidFill>
                <a:latin typeface="Poppins"/>
                <a:cs typeface="Poppins"/>
              </a:rPr>
              <a:t>AI-systeem </a:t>
            </a:r>
            <a:r>
              <a:rPr lang="nl-BE" sz="2800" dirty="0">
                <a:solidFill>
                  <a:srgbClr val="3FAD56"/>
                </a:solidFill>
                <a:latin typeface="Poppins"/>
                <a:cs typeface="Poppins"/>
              </a:rPr>
              <a:t>dat gebaseerd is op </a:t>
            </a:r>
            <a:r>
              <a:rPr lang="nl-BE" sz="2800" b="1" dirty="0">
                <a:solidFill>
                  <a:srgbClr val="3FAD56"/>
                </a:solidFill>
                <a:latin typeface="Poppins"/>
                <a:cs typeface="Poppins"/>
              </a:rPr>
              <a:t>gezichtsherkenning </a:t>
            </a:r>
            <a:r>
              <a:rPr lang="nl-BE" sz="2800" dirty="0">
                <a:solidFill>
                  <a:srgbClr val="3FAD56"/>
                </a:solidFill>
                <a:latin typeface="Poppins"/>
                <a:cs typeface="Poppins"/>
              </a:rPr>
              <a:t>om de toegangspoort te bedienen</a:t>
            </a:r>
            <a:endParaRPr lang="nl-BE" sz="2800" b="1" dirty="0">
              <a:solidFill>
                <a:srgbClr val="3FAD56"/>
              </a:solidFill>
              <a:latin typeface="Poppins"/>
              <a:cs typeface="Poppins"/>
            </a:endParaRPr>
          </a:p>
        </p:txBody>
      </p:sp>
    </p:spTree>
    <p:extLst>
      <p:ext uri="{BB962C8B-B14F-4D97-AF65-F5344CB8AC3E}">
        <p14:creationId xmlns:p14="http://schemas.microsoft.com/office/powerpoint/2010/main" val="24975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mute="1">
                <p:cTn id="12" fill="hold" display="0">
                  <p:stCondLst>
                    <p:cond delay="indefinite"/>
                  </p:stCondLst>
                </p:cTn>
                <p:tgtEl>
                  <p:spTgt spid="10"/>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https://youtu.be/TyY_jW0d_dM</a:t>
            </a:r>
          </a:p>
        </p:txBody>
      </p:sp>
      <p:sp>
        <p:nvSpPr>
          <p:cNvPr id="4" name="Rectangle 3">
            <a:extLst>
              <a:ext uri="{FF2B5EF4-FFF2-40B4-BE49-F238E27FC236}">
                <a16:creationId xmlns:a16="http://schemas.microsoft.com/office/drawing/2014/main" id="{1BC67295-DE74-8C06-453B-838BEBF2F67C}"/>
              </a:ext>
            </a:extLst>
          </p:cNvPr>
          <p:cNvSpPr/>
          <p:nvPr/>
        </p:nvSpPr>
        <p:spPr>
          <a:xfrm>
            <a:off x="200507" y="114763"/>
            <a:ext cx="4755410" cy="123757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a:extLst>
              <a:ext uri="{FF2B5EF4-FFF2-40B4-BE49-F238E27FC236}">
                <a16:creationId xmlns:a16="http://schemas.microsoft.com/office/drawing/2014/main" id="{9C8D54D4-3DD0-10F0-39D5-087683630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23" y="232271"/>
            <a:ext cx="1017886" cy="101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C065EB7-17F7-68E0-B49A-0C84825F5CCA}"/>
              </a:ext>
            </a:extLst>
          </p:cNvPr>
          <p:cNvSpPr txBox="1">
            <a:spLocks/>
          </p:cNvSpPr>
          <p:nvPr/>
        </p:nvSpPr>
        <p:spPr>
          <a:xfrm>
            <a:off x="1303861" y="327785"/>
            <a:ext cx="3532544" cy="1237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a:solidFill>
                  <a:srgbClr val="3FAD56"/>
                </a:solidFill>
                <a:latin typeface="Poppins" panose="00000500000000000000" pitchFamily="2" charset="0"/>
                <a:cs typeface="Poppins" panose="00000500000000000000" pitchFamily="2" charset="0"/>
              </a:rPr>
              <a:t>Opdracht 1</a:t>
            </a:r>
            <a:endParaRPr lang="en-GB" b="1" dirty="0">
              <a:solidFill>
                <a:srgbClr val="3FAD56"/>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00867CE2-614F-37AE-3EA3-7A75B5D5D8BB}"/>
              </a:ext>
            </a:extLst>
          </p:cNvPr>
          <p:cNvSpPr txBox="1"/>
          <p:nvPr/>
        </p:nvSpPr>
        <p:spPr>
          <a:xfrm>
            <a:off x="2217452" y="3089517"/>
            <a:ext cx="3001686" cy="2784737"/>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nl-BE" dirty="0"/>
              <a:t> </a:t>
            </a:r>
          </a:p>
          <a:p>
            <a:pPr marL="285750" indent="-285750">
              <a:lnSpc>
                <a:spcPct val="200000"/>
              </a:lnSpc>
              <a:buFont typeface="Wingdings" panose="05000000000000000000" pitchFamily="2" charset="2"/>
              <a:buChar char="§"/>
            </a:pPr>
            <a:r>
              <a:rPr lang="nl-BE" dirty="0"/>
              <a:t> </a:t>
            </a:r>
          </a:p>
          <a:p>
            <a:pPr marL="285750" indent="-285750">
              <a:lnSpc>
                <a:spcPct val="200000"/>
              </a:lnSpc>
              <a:buFont typeface="Wingdings" panose="05000000000000000000" pitchFamily="2" charset="2"/>
              <a:buChar char="§"/>
            </a:pPr>
            <a:r>
              <a:rPr lang="nl-BE" dirty="0"/>
              <a:t> </a:t>
            </a:r>
          </a:p>
          <a:p>
            <a:pPr marL="285750" indent="-285750">
              <a:lnSpc>
                <a:spcPct val="200000"/>
              </a:lnSpc>
              <a:buFont typeface="Wingdings" panose="05000000000000000000" pitchFamily="2" charset="2"/>
              <a:buChar char="§"/>
            </a:pPr>
            <a:r>
              <a:rPr lang="nl-BE" dirty="0"/>
              <a:t> </a:t>
            </a:r>
          </a:p>
          <a:p>
            <a:pPr marL="285750" indent="-285750">
              <a:lnSpc>
                <a:spcPct val="200000"/>
              </a:lnSpc>
              <a:buFont typeface="Wingdings" panose="05000000000000000000" pitchFamily="2" charset="2"/>
              <a:buChar char="§"/>
            </a:pPr>
            <a:r>
              <a:rPr lang="nl-BE" dirty="0"/>
              <a:t> </a:t>
            </a:r>
            <a:endParaRPr lang="en-GB" dirty="0"/>
          </a:p>
        </p:txBody>
      </p:sp>
      <p:sp>
        <p:nvSpPr>
          <p:cNvPr id="15" name="TextBox 14">
            <a:extLst>
              <a:ext uri="{FF2B5EF4-FFF2-40B4-BE49-F238E27FC236}">
                <a16:creationId xmlns:a16="http://schemas.microsoft.com/office/drawing/2014/main" id="{9DEBB853-4F5A-0A9C-C6C7-68131D5BCF83}"/>
              </a:ext>
            </a:extLst>
          </p:cNvPr>
          <p:cNvSpPr txBox="1"/>
          <p:nvPr/>
        </p:nvSpPr>
        <p:spPr>
          <a:xfrm>
            <a:off x="6972862" y="3101840"/>
            <a:ext cx="3001686" cy="2784737"/>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nl-BE" dirty="0"/>
              <a:t> </a:t>
            </a:r>
          </a:p>
          <a:p>
            <a:pPr marL="285750" indent="-285750">
              <a:lnSpc>
                <a:spcPct val="200000"/>
              </a:lnSpc>
              <a:buFont typeface="Wingdings" panose="05000000000000000000" pitchFamily="2" charset="2"/>
              <a:buChar char="§"/>
            </a:pPr>
            <a:r>
              <a:rPr lang="nl-BE" dirty="0"/>
              <a:t> </a:t>
            </a:r>
          </a:p>
          <a:p>
            <a:pPr marL="285750" indent="-285750">
              <a:lnSpc>
                <a:spcPct val="200000"/>
              </a:lnSpc>
              <a:buFont typeface="Wingdings" panose="05000000000000000000" pitchFamily="2" charset="2"/>
              <a:buChar char="§"/>
            </a:pPr>
            <a:r>
              <a:rPr lang="nl-BE" dirty="0"/>
              <a:t> </a:t>
            </a:r>
          </a:p>
          <a:p>
            <a:pPr marL="285750" indent="-285750">
              <a:lnSpc>
                <a:spcPct val="200000"/>
              </a:lnSpc>
              <a:buFont typeface="Wingdings" panose="05000000000000000000" pitchFamily="2" charset="2"/>
              <a:buChar char="§"/>
            </a:pPr>
            <a:r>
              <a:rPr lang="nl-BE" dirty="0"/>
              <a:t> </a:t>
            </a:r>
          </a:p>
          <a:p>
            <a:pPr marL="285750" indent="-285750">
              <a:lnSpc>
                <a:spcPct val="200000"/>
              </a:lnSpc>
              <a:buFont typeface="Wingdings" panose="05000000000000000000" pitchFamily="2" charset="2"/>
              <a:buChar char="§"/>
            </a:pPr>
            <a:r>
              <a:rPr lang="nl-BE" dirty="0"/>
              <a:t> </a:t>
            </a:r>
            <a:endParaRPr lang="en-GB" dirty="0"/>
          </a:p>
        </p:txBody>
      </p:sp>
      <p:grpSp>
        <p:nvGrpSpPr>
          <p:cNvPr id="18" name="Group 17">
            <a:extLst>
              <a:ext uri="{FF2B5EF4-FFF2-40B4-BE49-F238E27FC236}">
                <a16:creationId xmlns:a16="http://schemas.microsoft.com/office/drawing/2014/main" id="{BDB014DC-C98F-6494-FB27-A94AACB1512E}"/>
              </a:ext>
            </a:extLst>
          </p:cNvPr>
          <p:cNvGrpSpPr/>
          <p:nvPr/>
        </p:nvGrpSpPr>
        <p:grpSpPr>
          <a:xfrm>
            <a:off x="2634788" y="1990011"/>
            <a:ext cx="2710832" cy="687712"/>
            <a:chOff x="2553254" y="1665213"/>
            <a:chExt cx="2710832" cy="687712"/>
          </a:xfrm>
        </p:grpSpPr>
        <p:sp>
          <p:nvSpPr>
            <p:cNvPr id="19" name="Rectangle: Rounded Corners 18">
              <a:extLst>
                <a:ext uri="{FF2B5EF4-FFF2-40B4-BE49-F238E27FC236}">
                  <a16:creationId xmlns:a16="http://schemas.microsoft.com/office/drawing/2014/main" id="{8DF6B07C-ECAE-2478-6240-3158D4B5177D}"/>
                </a:ext>
              </a:extLst>
            </p:cNvPr>
            <p:cNvSpPr/>
            <p:nvPr/>
          </p:nvSpPr>
          <p:spPr>
            <a:xfrm>
              <a:off x="2553254" y="1665213"/>
              <a:ext cx="2710832" cy="687712"/>
            </a:xfrm>
            <a:prstGeom prst="roundRect">
              <a:avLst>
                <a:gd name="adj" fmla="val 50000"/>
              </a:avLst>
            </a:prstGeom>
            <a:solidFill>
              <a:srgbClr val="3FAD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F6C485B9-4318-BD24-0B91-87FFF6802F3D}"/>
                </a:ext>
              </a:extLst>
            </p:cNvPr>
            <p:cNvSpPr txBox="1"/>
            <p:nvPr/>
          </p:nvSpPr>
          <p:spPr>
            <a:xfrm>
              <a:off x="3013065" y="1760322"/>
              <a:ext cx="1780248" cy="523220"/>
            </a:xfrm>
            <a:prstGeom prst="rect">
              <a:avLst/>
            </a:prstGeom>
            <a:noFill/>
          </p:spPr>
          <p:txBody>
            <a:bodyPr wrap="square" rtlCol="0">
              <a:spAutoFit/>
            </a:bodyPr>
            <a:lstStyle/>
            <a:p>
              <a:pPr algn="ctr"/>
              <a:r>
                <a:rPr lang="nl-BE" sz="2800" b="1" dirty="0">
                  <a:solidFill>
                    <a:schemeClr val="bg1"/>
                  </a:solidFill>
                  <a:latin typeface="Poppins" panose="00000500000000000000" pitchFamily="2" charset="0"/>
                  <a:cs typeface="Poppins" panose="00000500000000000000" pitchFamily="2" charset="0"/>
                </a:rPr>
                <a:t>MENS</a:t>
              </a:r>
              <a:endParaRPr lang="en-GB" b="1" dirty="0">
                <a:solidFill>
                  <a:schemeClr val="bg1"/>
                </a:solidFill>
                <a:latin typeface="Poppins" panose="00000500000000000000" pitchFamily="2" charset="0"/>
                <a:cs typeface="Poppins" panose="00000500000000000000" pitchFamily="2" charset="0"/>
              </a:endParaRPr>
            </a:p>
          </p:txBody>
        </p:sp>
      </p:grpSp>
      <p:grpSp>
        <p:nvGrpSpPr>
          <p:cNvPr id="21" name="Group 20">
            <a:extLst>
              <a:ext uri="{FF2B5EF4-FFF2-40B4-BE49-F238E27FC236}">
                <a16:creationId xmlns:a16="http://schemas.microsoft.com/office/drawing/2014/main" id="{5C4A8A7D-978E-573C-5742-310DE394AC36}"/>
              </a:ext>
            </a:extLst>
          </p:cNvPr>
          <p:cNvGrpSpPr/>
          <p:nvPr/>
        </p:nvGrpSpPr>
        <p:grpSpPr>
          <a:xfrm>
            <a:off x="7132469" y="1977148"/>
            <a:ext cx="2710832" cy="687712"/>
            <a:chOff x="7177461" y="1665213"/>
            <a:chExt cx="2710832" cy="687712"/>
          </a:xfrm>
        </p:grpSpPr>
        <p:sp>
          <p:nvSpPr>
            <p:cNvPr id="22" name="Rectangle: Rounded Corners 21">
              <a:extLst>
                <a:ext uri="{FF2B5EF4-FFF2-40B4-BE49-F238E27FC236}">
                  <a16:creationId xmlns:a16="http://schemas.microsoft.com/office/drawing/2014/main" id="{2212076D-54C8-B63F-871D-2D45ADF7BAB8}"/>
                </a:ext>
              </a:extLst>
            </p:cNvPr>
            <p:cNvSpPr/>
            <p:nvPr/>
          </p:nvSpPr>
          <p:spPr>
            <a:xfrm>
              <a:off x="7177461" y="1665213"/>
              <a:ext cx="2710832" cy="687712"/>
            </a:xfrm>
            <a:prstGeom prst="roundRect">
              <a:avLst>
                <a:gd name="adj" fmla="val 50000"/>
              </a:avLst>
            </a:prstGeom>
            <a:solidFill>
              <a:srgbClr val="EA51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5977711C-8FB5-A949-BA35-AB12380999B9}"/>
                </a:ext>
              </a:extLst>
            </p:cNvPr>
            <p:cNvSpPr txBox="1"/>
            <p:nvPr/>
          </p:nvSpPr>
          <p:spPr>
            <a:xfrm>
              <a:off x="7642753" y="1760322"/>
              <a:ext cx="1780248" cy="523220"/>
            </a:xfrm>
            <a:prstGeom prst="rect">
              <a:avLst/>
            </a:prstGeom>
            <a:noFill/>
          </p:spPr>
          <p:txBody>
            <a:bodyPr wrap="square" rtlCol="0">
              <a:spAutoFit/>
            </a:bodyPr>
            <a:lstStyle/>
            <a:p>
              <a:pPr algn="ctr"/>
              <a:r>
                <a:rPr lang="nl-BE" sz="2800" b="1" dirty="0">
                  <a:solidFill>
                    <a:schemeClr val="bg1"/>
                  </a:solidFill>
                  <a:latin typeface="Poppins" panose="00000500000000000000" pitchFamily="2" charset="0"/>
                  <a:cs typeface="Poppins" panose="00000500000000000000" pitchFamily="2" charset="0"/>
                </a:rPr>
                <a:t>ZOMBIE</a:t>
              </a:r>
              <a:endParaRPr lang="en-GB" b="1" dirty="0">
                <a:solidFill>
                  <a:schemeClr val="bg1"/>
                </a:solidFill>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176511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https://youtu.be/TyY_jW0d_dM</a:t>
            </a:r>
          </a:p>
        </p:txBody>
      </p:sp>
      <p:pic>
        <p:nvPicPr>
          <p:cNvPr id="10" name="Picture 9" descr="A diagram of a company&#10;&#10;Description automatically generated">
            <a:extLst>
              <a:ext uri="{FF2B5EF4-FFF2-40B4-BE49-F238E27FC236}">
                <a16:creationId xmlns:a16="http://schemas.microsoft.com/office/drawing/2014/main" id="{992C2B74-D3DB-FA43-D905-C51B003F004F}"/>
              </a:ext>
            </a:extLst>
          </p:cNvPr>
          <p:cNvPicPr>
            <a:picLocks noChangeAspect="1"/>
          </p:cNvPicPr>
          <p:nvPr/>
        </p:nvPicPr>
        <p:blipFill rotWithShape="1">
          <a:blip r:embed="rId3">
            <a:extLst>
              <a:ext uri="{28A0092B-C50C-407E-A947-70E740481C1C}">
                <a14:useLocalDpi xmlns:a14="http://schemas.microsoft.com/office/drawing/2010/main" val="0"/>
              </a:ext>
            </a:extLst>
          </a:blip>
          <a:srcRect l="31800" r="9911" b="13604"/>
          <a:stretch/>
        </p:blipFill>
        <p:spPr>
          <a:xfrm>
            <a:off x="4546868" y="946570"/>
            <a:ext cx="6733430" cy="5258258"/>
          </a:xfrm>
          <a:prstGeom prst="rect">
            <a:avLst/>
          </a:prstGeom>
        </p:spPr>
      </p:pic>
      <p:sp>
        <p:nvSpPr>
          <p:cNvPr id="6" name="Rectangle 5">
            <a:extLst>
              <a:ext uri="{FF2B5EF4-FFF2-40B4-BE49-F238E27FC236}">
                <a16:creationId xmlns:a16="http://schemas.microsoft.com/office/drawing/2014/main" id="{977A7432-ECF4-32FC-34AF-18BD1785B35A}"/>
              </a:ext>
            </a:extLst>
          </p:cNvPr>
          <p:cNvSpPr/>
          <p:nvPr/>
        </p:nvSpPr>
        <p:spPr>
          <a:xfrm>
            <a:off x="200507" y="114763"/>
            <a:ext cx="4755410" cy="123757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id="{A8B175C3-C891-8261-7DE0-32E5C3E6D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23" y="232271"/>
            <a:ext cx="1017886" cy="101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5C180F6-4476-1A98-5DE7-4AEFB5531E83}"/>
              </a:ext>
            </a:extLst>
          </p:cNvPr>
          <p:cNvSpPr txBox="1">
            <a:spLocks/>
          </p:cNvSpPr>
          <p:nvPr/>
        </p:nvSpPr>
        <p:spPr>
          <a:xfrm>
            <a:off x="1303861" y="327785"/>
            <a:ext cx="3532544" cy="1237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a:solidFill>
                  <a:srgbClr val="3FAD56"/>
                </a:solidFill>
                <a:latin typeface="Poppins" panose="00000500000000000000" pitchFamily="2" charset="0"/>
                <a:cs typeface="Poppins" panose="00000500000000000000" pitchFamily="2" charset="0"/>
              </a:rPr>
              <a:t>Opdracht 2</a:t>
            </a:r>
            <a:endParaRPr lang="en-GB" b="1" dirty="0">
              <a:solidFill>
                <a:srgbClr val="3FAD56"/>
              </a:solidFill>
              <a:latin typeface="Poppins" panose="00000500000000000000" pitchFamily="2" charset="0"/>
              <a:cs typeface="Poppins" panose="00000500000000000000" pitchFamily="2" charset="0"/>
            </a:endParaRPr>
          </a:p>
        </p:txBody>
      </p:sp>
      <p:pic>
        <p:nvPicPr>
          <p:cNvPr id="12" name="Picture 11">
            <a:extLst>
              <a:ext uri="{FF2B5EF4-FFF2-40B4-BE49-F238E27FC236}">
                <a16:creationId xmlns:a16="http://schemas.microsoft.com/office/drawing/2014/main" id="{1ADD772D-A217-06C6-5BF1-3E84CFAD0323}"/>
              </a:ext>
            </a:extLst>
          </p:cNvPr>
          <p:cNvPicPr>
            <a:picLocks noChangeAspect="1"/>
          </p:cNvPicPr>
          <p:nvPr/>
        </p:nvPicPr>
        <p:blipFill>
          <a:blip r:embed="rId5"/>
          <a:stretch>
            <a:fillRect/>
          </a:stretch>
        </p:blipFill>
        <p:spPr>
          <a:xfrm>
            <a:off x="1360518" y="2314322"/>
            <a:ext cx="2664979" cy="1718538"/>
          </a:xfrm>
          <a:prstGeom prst="rect">
            <a:avLst/>
          </a:prstGeom>
        </p:spPr>
      </p:pic>
      <p:sp>
        <p:nvSpPr>
          <p:cNvPr id="13" name="Rectangle 12">
            <a:extLst>
              <a:ext uri="{FF2B5EF4-FFF2-40B4-BE49-F238E27FC236}">
                <a16:creationId xmlns:a16="http://schemas.microsoft.com/office/drawing/2014/main" id="{4611072A-49C0-EDAE-EC99-27C28699FE01}"/>
              </a:ext>
            </a:extLst>
          </p:cNvPr>
          <p:cNvSpPr/>
          <p:nvPr/>
        </p:nvSpPr>
        <p:spPr>
          <a:xfrm>
            <a:off x="390331" y="1367665"/>
            <a:ext cx="913530" cy="687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group of animals and a person&#10;&#10;Description automatically generated">
            <a:extLst>
              <a:ext uri="{FF2B5EF4-FFF2-40B4-BE49-F238E27FC236}">
                <a16:creationId xmlns:a16="http://schemas.microsoft.com/office/drawing/2014/main" id="{9DBC1F2B-0299-5077-0ADB-78DC028A040A}"/>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2456754" y="2905040"/>
            <a:ext cx="468230" cy="753473"/>
          </a:xfrm>
          <a:prstGeom prst="rect">
            <a:avLst/>
          </a:prstGeom>
        </p:spPr>
      </p:pic>
      <p:pic>
        <p:nvPicPr>
          <p:cNvPr id="16" name="Picture 15" descr="A screenshot of a game&#10;&#10;Description automatically generated">
            <a:extLst>
              <a:ext uri="{FF2B5EF4-FFF2-40B4-BE49-F238E27FC236}">
                <a16:creationId xmlns:a16="http://schemas.microsoft.com/office/drawing/2014/main" id="{E6013DE0-262E-A9C0-38EB-A3344C8CCA3D}"/>
              </a:ext>
            </a:extLst>
          </p:cNvPr>
          <p:cNvPicPr>
            <a:picLocks noChangeAspect="1"/>
          </p:cNvPicPr>
          <p:nvPr/>
        </p:nvPicPr>
        <p:blipFill rotWithShape="1">
          <a:blip r:embed="rId7">
            <a:extLst>
              <a:ext uri="{28A0092B-C50C-407E-A947-70E740481C1C}">
                <a14:useLocalDpi xmlns:a14="http://schemas.microsoft.com/office/drawing/2010/main" val="0"/>
              </a:ext>
            </a:extLst>
          </a:blip>
          <a:srcRect l="66306" t="44955" r="14447" b="12685"/>
          <a:stretch/>
        </p:blipFill>
        <p:spPr>
          <a:xfrm>
            <a:off x="2858115" y="3416611"/>
            <a:ext cx="1264990" cy="1565971"/>
          </a:xfrm>
          <a:prstGeom prst="rect">
            <a:avLst/>
          </a:prstGeom>
        </p:spPr>
      </p:pic>
    </p:spTree>
    <p:extLst>
      <p:ext uri="{BB962C8B-B14F-4D97-AF65-F5344CB8AC3E}">
        <p14:creationId xmlns:p14="http://schemas.microsoft.com/office/powerpoint/2010/main" val="217366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6" name="Rectangle 5">
            <a:extLst>
              <a:ext uri="{FF2B5EF4-FFF2-40B4-BE49-F238E27FC236}">
                <a16:creationId xmlns:a16="http://schemas.microsoft.com/office/drawing/2014/main" id="{977A7432-ECF4-32FC-34AF-18BD1785B35A}"/>
              </a:ext>
            </a:extLst>
          </p:cNvPr>
          <p:cNvSpPr/>
          <p:nvPr/>
        </p:nvSpPr>
        <p:spPr>
          <a:xfrm>
            <a:off x="200507" y="114763"/>
            <a:ext cx="4755410" cy="123757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id="{A8B175C3-C891-8261-7DE0-32E5C3E6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23" y="232271"/>
            <a:ext cx="1017886" cy="101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5C180F6-4476-1A98-5DE7-4AEFB5531E83}"/>
              </a:ext>
            </a:extLst>
          </p:cNvPr>
          <p:cNvSpPr txBox="1">
            <a:spLocks/>
          </p:cNvSpPr>
          <p:nvPr/>
        </p:nvSpPr>
        <p:spPr>
          <a:xfrm>
            <a:off x="1303861" y="327785"/>
            <a:ext cx="3532544" cy="1237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a:solidFill>
                  <a:srgbClr val="3FAD56"/>
                </a:solidFill>
                <a:latin typeface="Poppins" panose="00000500000000000000" pitchFamily="2" charset="0"/>
                <a:cs typeface="Poppins" panose="00000500000000000000" pitchFamily="2" charset="0"/>
              </a:rPr>
              <a:t>Opdracht 3</a:t>
            </a:r>
            <a:endParaRPr lang="en-GB" b="1" dirty="0">
              <a:solidFill>
                <a:srgbClr val="3FAD56"/>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4611072A-49C0-EDAE-EC99-27C28699FE01}"/>
              </a:ext>
            </a:extLst>
          </p:cNvPr>
          <p:cNvSpPr/>
          <p:nvPr/>
        </p:nvSpPr>
        <p:spPr>
          <a:xfrm>
            <a:off x="390331" y="1367665"/>
            <a:ext cx="913530" cy="687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CEC5D2B2-7AFC-2AD8-FB3F-9577ADBAB661}"/>
              </a:ext>
            </a:extLst>
          </p:cNvPr>
          <p:cNvPicPr>
            <a:picLocks noChangeAspect="1"/>
          </p:cNvPicPr>
          <p:nvPr/>
        </p:nvPicPr>
        <p:blipFill rotWithShape="1">
          <a:blip r:embed="rId4">
            <a:extLst>
              <a:ext uri="{28A0092B-C50C-407E-A947-70E740481C1C}">
                <a14:useLocalDpi xmlns:a14="http://schemas.microsoft.com/office/drawing/2010/main" val="0"/>
              </a:ext>
            </a:extLst>
          </a:blip>
          <a:srcRect l="43009" t="51681" r="43385" b="18348"/>
          <a:stretch/>
        </p:blipFill>
        <p:spPr>
          <a:xfrm>
            <a:off x="5558799" y="7232255"/>
            <a:ext cx="1386200" cy="1717535"/>
          </a:xfrm>
          <a:prstGeom prst="rect">
            <a:avLst/>
          </a:prstGeom>
        </p:spPr>
      </p:pic>
      <p:pic>
        <p:nvPicPr>
          <p:cNvPr id="19" name="Picture 18">
            <a:extLst>
              <a:ext uri="{FF2B5EF4-FFF2-40B4-BE49-F238E27FC236}">
                <a16:creationId xmlns:a16="http://schemas.microsoft.com/office/drawing/2014/main" id="{25A89562-059D-7FC6-8569-9422A3ED9B21}"/>
              </a:ext>
            </a:extLst>
          </p:cNvPr>
          <p:cNvPicPr>
            <a:picLocks noChangeAspect="1"/>
          </p:cNvPicPr>
          <p:nvPr/>
        </p:nvPicPr>
        <p:blipFill rotWithShape="1">
          <a:blip r:embed="rId4">
            <a:extLst>
              <a:ext uri="{28A0092B-C50C-407E-A947-70E740481C1C}">
                <a14:useLocalDpi xmlns:a14="http://schemas.microsoft.com/office/drawing/2010/main" val="0"/>
              </a:ext>
            </a:extLst>
          </a:blip>
          <a:srcRect l="68910" t="46270" r="17484" b="15470"/>
          <a:stretch/>
        </p:blipFill>
        <p:spPr>
          <a:xfrm>
            <a:off x="5605902" y="7069252"/>
            <a:ext cx="1291993" cy="2043539"/>
          </a:xfrm>
          <a:prstGeom prst="rect">
            <a:avLst/>
          </a:prstGeom>
        </p:spPr>
      </p:pic>
      <p:pic>
        <p:nvPicPr>
          <p:cNvPr id="20" name="Picture 19">
            <a:extLst>
              <a:ext uri="{FF2B5EF4-FFF2-40B4-BE49-F238E27FC236}">
                <a16:creationId xmlns:a16="http://schemas.microsoft.com/office/drawing/2014/main" id="{9B80D142-E5F7-E771-8638-239C780C4838}"/>
              </a:ext>
            </a:extLst>
          </p:cNvPr>
          <p:cNvPicPr>
            <a:picLocks noChangeAspect="1"/>
          </p:cNvPicPr>
          <p:nvPr/>
        </p:nvPicPr>
        <p:blipFill rotWithShape="1">
          <a:blip r:embed="rId4">
            <a:extLst>
              <a:ext uri="{28A0092B-C50C-407E-A947-70E740481C1C}">
                <a14:useLocalDpi xmlns:a14="http://schemas.microsoft.com/office/drawing/2010/main" val="0"/>
              </a:ext>
            </a:extLst>
          </a:blip>
          <a:srcRect l="62965" t="7289" r="17932" b="57800"/>
          <a:stretch/>
        </p:blipFill>
        <p:spPr>
          <a:xfrm>
            <a:off x="5264086" y="7118291"/>
            <a:ext cx="1892659" cy="1945460"/>
          </a:xfrm>
          <a:prstGeom prst="rect">
            <a:avLst/>
          </a:prstGeom>
        </p:spPr>
      </p:pic>
      <p:pic>
        <p:nvPicPr>
          <p:cNvPr id="21" name="Picture 20">
            <a:extLst>
              <a:ext uri="{FF2B5EF4-FFF2-40B4-BE49-F238E27FC236}">
                <a16:creationId xmlns:a16="http://schemas.microsoft.com/office/drawing/2014/main" id="{164156C5-76C3-D20E-9623-FDB925F06D60}"/>
              </a:ext>
            </a:extLst>
          </p:cNvPr>
          <p:cNvPicPr>
            <a:picLocks noChangeAspect="1"/>
          </p:cNvPicPr>
          <p:nvPr/>
        </p:nvPicPr>
        <p:blipFill rotWithShape="1">
          <a:blip r:embed="rId4">
            <a:extLst>
              <a:ext uri="{28A0092B-C50C-407E-A947-70E740481C1C}">
                <a14:useLocalDpi xmlns:a14="http://schemas.microsoft.com/office/drawing/2010/main" val="0"/>
              </a:ext>
            </a:extLst>
          </a:blip>
          <a:srcRect l="40448" t="6334" r="40448" b="58755"/>
          <a:stretch/>
        </p:blipFill>
        <p:spPr>
          <a:xfrm>
            <a:off x="5289889" y="7020212"/>
            <a:ext cx="1988076" cy="2043539"/>
          </a:xfrm>
          <a:prstGeom prst="rect">
            <a:avLst/>
          </a:prstGeom>
        </p:spPr>
      </p:pic>
      <p:pic>
        <p:nvPicPr>
          <p:cNvPr id="22" name="Picture 21">
            <a:extLst>
              <a:ext uri="{FF2B5EF4-FFF2-40B4-BE49-F238E27FC236}">
                <a16:creationId xmlns:a16="http://schemas.microsoft.com/office/drawing/2014/main" id="{D323D906-4BF9-1744-0748-83BE20F115DA}"/>
              </a:ext>
            </a:extLst>
          </p:cNvPr>
          <p:cNvPicPr>
            <a:picLocks noChangeAspect="1"/>
          </p:cNvPicPr>
          <p:nvPr/>
        </p:nvPicPr>
        <p:blipFill rotWithShape="1">
          <a:blip r:embed="rId4">
            <a:extLst>
              <a:ext uri="{28A0092B-C50C-407E-A947-70E740481C1C}">
                <a14:useLocalDpi xmlns:a14="http://schemas.microsoft.com/office/drawing/2010/main" val="0"/>
              </a:ext>
            </a:extLst>
          </a:blip>
          <a:srcRect l="4894" t="7546" r="83403" b="64676"/>
          <a:stretch/>
        </p:blipFill>
        <p:spPr>
          <a:xfrm rot="3871650">
            <a:off x="5474212" y="3340590"/>
            <a:ext cx="236963" cy="316361"/>
          </a:xfrm>
          <a:prstGeom prst="rect">
            <a:avLst/>
          </a:prstGeom>
        </p:spPr>
      </p:pic>
      <p:pic>
        <p:nvPicPr>
          <p:cNvPr id="23" name="Picture 22">
            <a:extLst>
              <a:ext uri="{FF2B5EF4-FFF2-40B4-BE49-F238E27FC236}">
                <a16:creationId xmlns:a16="http://schemas.microsoft.com/office/drawing/2014/main" id="{76D11268-767F-DC1F-4475-2E2DB0576C7F}"/>
              </a:ext>
            </a:extLst>
          </p:cNvPr>
          <p:cNvPicPr>
            <a:picLocks noChangeAspect="1"/>
          </p:cNvPicPr>
          <p:nvPr/>
        </p:nvPicPr>
        <p:blipFill rotWithShape="1">
          <a:blip r:embed="rId4">
            <a:extLst>
              <a:ext uri="{28A0092B-C50C-407E-A947-70E740481C1C}">
                <a14:useLocalDpi xmlns:a14="http://schemas.microsoft.com/office/drawing/2010/main" val="0"/>
              </a:ext>
            </a:extLst>
          </a:blip>
          <a:srcRect l="16656" t="8448" r="71641" b="63774"/>
          <a:stretch/>
        </p:blipFill>
        <p:spPr>
          <a:xfrm rot="17140435">
            <a:off x="6728797" y="3905416"/>
            <a:ext cx="223291" cy="298107"/>
          </a:xfrm>
          <a:prstGeom prst="rect">
            <a:avLst/>
          </a:prstGeom>
        </p:spPr>
      </p:pic>
      <p:pic>
        <p:nvPicPr>
          <p:cNvPr id="24" name="Picture 23">
            <a:extLst>
              <a:ext uri="{FF2B5EF4-FFF2-40B4-BE49-F238E27FC236}">
                <a16:creationId xmlns:a16="http://schemas.microsoft.com/office/drawing/2014/main" id="{570873F1-D89F-9AD3-390A-07828F33413C}"/>
              </a:ext>
            </a:extLst>
          </p:cNvPr>
          <p:cNvPicPr>
            <a:picLocks noChangeAspect="1"/>
          </p:cNvPicPr>
          <p:nvPr/>
        </p:nvPicPr>
        <p:blipFill rotWithShape="1">
          <a:blip r:embed="rId4">
            <a:extLst>
              <a:ext uri="{28A0092B-C50C-407E-A947-70E740481C1C}">
                <a14:useLocalDpi xmlns:a14="http://schemas.microsoft.com/office/drawing/2010/main" val="0"/>
              </a:ext>
            </a:extLst>
          </a:blip>
          <a:srcRect l="16656" t="8448" r="71641" b="63774"/>
          <a:stretch/>
        </p:blipFill>
        <p:spPr>
          <a:xfrm rot="12513245">
            <a:off x="6430599" y="2964952"/>
            <a:ext cx="231149" cy="308598"/>
          </a:xfrm>
          <a:prstGeom prst="rect">
            <a:avLst/>
          </a:prstGeom>
        </p:spPr>
      </p:pic>
      <p:pic>
        <p:nvPicPr>
          <p:cNvPr id="26" name="Picture 25">
            <a:extLst>
              <a:ext uri="{FF2B5EF4-FFF2-40B4-BE49-F238E27FC236}">
                <a16:creationId xmlns:a16="http://schemas.microsoft.com/office/drawing/2014/main" id="{4348CA0B-7C95-BF06-D725-B1327DB54717}"/>
              </a:ext>
            </a:extLst>
          </p:cNvPr>
          <p:cNvPicPr>
            <a:picLocks noChangeAspect="1"/>
          </p:cNvPicPr>
          <p:nvPr/>
        </p:nvPicPr>
        <p:blipFill rotWithShape="1">
          <a:blip r:embed="rId4">
            <a:extLst>
              <a:ext uri="{28A0092B-C50C-407E-A947-70E740481C1C}">
                <a14:useLocalDpi xmlns:a14="http://schemas.microsoft.com/office/drawing/2010/main" val="0"/>
              </a:ext>
            </a:extLst>
          </a:blip>
          <a:srcRect l="4894" t="7546" r="83403" b="64676"/>
          <a:stretch/>
        </p:blipFill>
        <p:spPr>
          <a:xfrm rot="992016">
            <a:off x="5390316" y="4301791"/>
            <a:ext cx="236963" cy="316361"/>
          </a:xfrm>
          <a:prstGeom prst="rect">
            <a:avLst/>
          </a:prstGeom>
        </p:spPr>
      </p:pic>
      <p:grpSp>
        <p:nvGrpSpPr>
          <p:cNvPr id="30" name="Group 29">
            <a:extLst>
              <a:ext uri="{FF2B5EF4-FFF2-40B4-BE49-F238E27FC236}">
                <a16:creationId xmlns:a16="http://schemas.microsoft.com/office/drawing/2014/main" id="{C4AFCF52-A66F-330D-AA6F-26F5326AAA2E}"/>
              </a:ext>
            </a:extLst>
          </p:cNvPr>
          <p:cNvGrpSpPr/>
          <p:nvPr/>
        </p:nvGrpSpPr>
        <p:grpSpPr>
          <a:xfrm>
            <a:off x="2659064" y="1690939"/>
            <a:ext cx="2710832" cy="687712"/>
            <a:chOff x="2553254" y="1665213"/>
            <a:chExt cx="2710832" cy="687712"/>
          </a:xfrm>
        </p:grpSpPr>
        <p:sp>
          <p:nvSpPr>
            <p:cNvPr id="27" name="Rectangle: Rounded Corners 26">
              <a:extLst>
                <a:ext uri="{FF2B5EF4-FFF2-40B4-BE49-F238E27FC236}">
                  <a16:creationId xmlns:a16="http://schemas.microsoft.com/office/drawing/2014/main" id="{D8DB9A9D-C810-0B1D-45BA-2D0C600E7F19}"/>
                </a:ext>
              </a:extLst>
            </p:cNvPr>
            <p:cNvSpPr/>
            <p:nvPr/>
          </p:nvSpPr>
          <p:spPr>
            <a:xfrm>
              <a:off x="2553254" y="1665213"/>
              <a:ext cx="2710832" cy="687712"/>
            </a:xfrm>
            <a:prstGeom prst="roundRect">
              <a:avLst>
                <a:gd name="adj" fmla="val 50000"/>
              </a:avLst>
            </a:prstGeom>
            <a:solidFill>
              <a:srgbClr val="3FAD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B28174D-DB60-5C5A-C4D3-A1739AFFD188}"/>
                </a:ext>
              </a:extLst>
            </p:cNvPr>
            <p:cNvSpPr txBox="1"/>
            <p:nvPr/>
          </p:nvSpPr>
          <p:spPr>
            <a:xfrm>
              <a:off x="3013065" y="1760322"/>
              <a:ext cx="1780248" cy="523220"/>
            </a:xfrm>
            <a:prstGeom prst="rect">
              <a:avLst/>
            </a:prstGeom>
            <a:noFill/>
          </p:spPr>
          <p:txBody>
            <a:bodyPr wrap="square" rtlCol="0">
              <a:spAutoFit/>
            </a:bodyPr>
            <a:lstStyle/>
            <a:p>
              <a:pPr algn="ctr"/>
              <a:r>
                <a:rPr lang="nl-BE" sz="2800" b="1" dirty="0">
                  <a:solidFill>
                    <a:schemeClr val="bg1"/>
                  </a:solidFill>
                  <a:latin typeface="Poppins" panose="00000500000000000000" pitchFamily="2" charset="0"/>
                  <a:cs typeface="Poppins" panose="00000500000000000000" pitchFamily="2" charset="0"/>
                </a:rPr>
                <a:t>MENS</a:t>
              </a:r>
              <a:endParaRPr lang="en-GB" b="1" dirty="0">
                <a:solidFill>
                  <a:schemeClr val="bg1"/>
                </a:solidFill>
                <a:latin typeface="Poppins" panose="00000500000000000000" pitchFamily="2" charset="0"/>
                <a:cs typeface="Poppins" panose="00000500000000000000" pitchFamily="2" charset="0"/>
              </a:endParaRPr>
            </a:p>
          </p:txBody>
        </p:sp>
      </p:grpSp>
      <p:grpSp>
        <p:nvGrpSpPr>
          <p:cNvPr id="29" name="Group 28">
            <a:extLst>
              <a:ext uri="{FF2B5EF4-FFF2-40B4-BE49-F238E27FC236}">
                <a16:creationId xmlns:a16="http://schemas.microsoft.com/office/drawing/2014/main" id="{B8308E62-1413-16EE-38FB-DCDA58033EE2}"/>
              </a:ext>
            </a:extLst>
          </p:cNvPr>
          <p:cNvGrpSpPr/>
          <p:nvPr/>
        </p:nvGrpSpPr>
        <p:grpSpPr>
          <a:xfrm>
            <a:off x="7156745" y="1678076"/>
            <a:ext cx="2710832" cy="687712"/>
            <a:chOff x="7177461" y="1665213"/>
            <a:chExt cx="2710832" cy="687712"/>
          </a:xfrm>
        </p:grpSpPr>
        <p:sp>
          <p:nvSpPr>
            <p:cNvPr id="28" name="Rectangle: Rounded Corners 27">
              <a:extLst>
                <a:ext uri="{FF2B5EF4-FFF2-40B4-BE49-F238E27FC236}">
                  <a16:creationId xmlns:a16="http://schemas.microsoft.com/office/drawing/2014/main" id="{3172D80C-897D-701B-9305-CF6B6545E1C9}"/>
                </a:ext>
              </a:extLst>
            </p:cNvPr>
            <p:cNvSpPr/>
            <p:nvPr/>
          </p:nvSpPr>
          <p:spPr>
            <a:xfrm>
              <a:off x="7177461" y="1665213"/>
              <a:ext cx="2710832" cy="687712"/>
            </a:xfrm>
            <a:prstGeom prst="roundRect">
              <a:avLst>
                <a:gd name="adj" fmla="val 50000"/>
              </a:avLst>
            </a:prstGeom>
            <a:solidFill>
              <a:srgbClr val="EA51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D4A2401-A781-D95D-0AB7-AF7FCAC94C56}"/>
                </a:ext>
              </a:extLst>
            </p:cNvPr>
            <p:cNvSpPr txBox="1"/>
            <p:nvPr/>
          </p:nvSpPr>
          <p:spPr>
            <a:xfrm>
              <a:off x="7642753" y="1760322"/>
              <a:ext cx="1780248" cy="523220"/>
            </a:xfrm>
            <a:prstGeom prst="rect">
              <a:avLst/>
            </a:prstGeom>
            <a:noFill/>
          </p:spPr>
          <p:txBody>
            <a:bodyPr wrap="square" rtlCol="0">
              <a:spAutoFit/>
            </a:bodyPr>
            <a:lstStyle/>
            <a:p>
              <a:pPr algn="ctr"/>
              <a:r>
                <a:rPr lang="nl-BE" sz="2800" b="1" dirty="0">
                  <a:solidFill>
                    <a:schemeClr val="bg1"/>
                  </a:solidFill>
                  <a:latin typeface="Poppins" panose="00000500000000000000" pitchFamily="2" charset="0"/>
                  <a:cs typeface="Poppins" panose="00000500000000000000" pitchFamily="2" charset="0"/>
                </a:rPr>
                <a:t>ZOMBIE</a:t>
              </a:r>
              <a:endParaRPr lang="en-GB" b="1" dirty="0">
                <a:solidFill>
                  <a:schemeClr val="bg1"/>
                </a:solidFill>
                <a:latin typeface="Poppins" panose="00000500000000000000" pitchFamily="2" charset="0"/>
                <a:cs typeface="Poppins" panose="00000500000000000000" pitchFamily="2" charset="0"/>
              </a:endParaRPr>
            </a:p>
          </p:txBody>
        </p:sp>
      </p:grpSp>
      <p:pic>
        <p:nvPicPr>
          <p:cNvPr id="32" name="Picture 31" descr="A group of cartoon faces&#10;&#10;Description automatically generated">
            <a:extLst>
              <a:ext uri="{FF2B5EF4-FFF2-40B4-BE49-F238E27FC236}">
                <a16:creationId xmlns:a16="http://schemas.microsoft.com/office/drawing/2014/main" id="{419F9357-3F93-130B-94C2-D31D78A2257D}"/>
              </a:ext>
            </a:extLst>
          </p:cNvPr>
          <p:cNvPicPr>
            <a:picLocks noChangeAspect="1"/>
          </p:cNvPicPr>
          <p:nvPr/>
        </p:nvPicPr>
        <p:blipFill rotWithShape="1">
          <a:blip r:embed="rId5">
            <a:extLst>
              <a:ext uri="{28A0092B-C50C-407E-A947-70E740481C1C}">
                <a14:useLocalDpi xmlns:a14="http://schemas.microsoft.com/office/drawing/2010/main" val="0"/>
              </a:ext>
            </a:extLst>
          </a:blip>
          <a:srcRect l="19431" t="51913" r="60725" b="12790"/>
          <a:stretch/>
        </p:blipFill>
        <p:spPr>
          <a:xfrm flipH="1">
            <a:off x="5324697" y="7144177"/>
            <a:ext cx="1892658" cy="1893687"/>
          </a:xfrm>
          <a:prstGeom prst="rect">
            <a:avLst/>
          </a:prstGeom>
        </p:spPr>
      </p:pic>
      <p:pic>
        <p:nvPicPr>
          <p:cNvPr id="34" name="Picture 33">
            <a:extLst>
              <a:ext uri="{FF2B5EF4-FFF2-40B4-BE49-F238E27FC236}">
                <a16:creationId xmlns:a16="http://schemas.microsoft.com/office/drawing/2014/main" id="{E231BD27-DABD-CED3-0796-E06909D94C5E}"/>
              </a:ext>
            </a:extLst>
          </p:cNvPr>
          <p:cNvPicPr>
            <a:picLocks noChangeAspect="1"/>
          </p:cNvPicPr>
          <p:nvPr/>
        </p:nvPicPr>
        <p:blipFill rotWithShape="1">
          <a:blip r:embed="rId4">
            <a:extLst>
              <a:ext uri="{28A0092B-C50C-407E-A947-70E740481C1C}">
                <a14:useLocalDpi xmlns:a14="http://schemas.microsoft.com/office/drawing/2010/main" val="0"/>
              </a:ext>
            </a:extLst>
          </a:blip>
          <a:srcRect l="4894" t="7546" r="83403" b="64676"/>
          <a:stretch/>
        </p:blipFill>
        <p:spPr>
          <a:xfrm rot="19303970">
            <a:off x="6784084" y="4859067"/>
            <a:ext cx="236963" cy="316361"/>
          </a:xfrm>
          <a:prstGeom prst="rect">
            <a:avLst/>
          </a:prstGeom>
        </p:spPr>
      </p:pic>
    </p:spTree>
    <p:extLst>
      <p:ext uri="{BB962C8B-B14F-4D97-AF65-F5344CB8AC3E}">
        <p14:creationId xmlns:p14="http://schemas.microsoft.com/office/powerpoint/2010/main" val="33345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7 -1.11111E-6 L -0.00169 -0.58981 " pathEditMode="relative" rAng="0" ptsTypes="AA">
                                      <p:cBhvr>
                                        <p:cTn id="6" dur="2000" fill="hold"/>
                                        <p:tgtEl>
                                          <p:spTgt spid="18"/>
                                        </p:tgtEl>
                                        <p:attrNameLst>
                                          <p:attrName>ppt_x</p:attrName>
                                          <p:attrName>ppt_y</p:attrName>
                                        </p:attrNameLst>
                                      </p:cBhvr>
                                      <p:rCtr x="-91" y="-2949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0.00169 -0.58981 L -0.33424 -0.66551 " pathEditMode="relative" rAng="0" ptsTypes="AA">
                                      <p:cBhvr>
                                        <p:cTn id="14" dur="2000" fill="hold"/>
                                        <p:tgtEl>
                                          <p:spTgt spid="18"/>
                                        </p:tgtEl>
                                        <p:attrNameLst>
                                          <p:attrName>ppt_x</p:attrName>
                                          <p:attrName>ppt_y</p:attrName>
                                        </p:attrNameLst>
                                      </p:cBhvr>
                                      <p:rCtr x="-16628" y="-3796"/>
                                    </p:animMotion>
                                  </p:childTnLst>
                                </p:cTn>
                              </p:par>
                              <p:par>
                                <p:cTn id="15" presetID="1" presetClass="exit" presetSubtype="0" fill="hold"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4.16667E-7 3.7037E-7 L -0.00169 -0.58959 " pathEditMode="relative" rAng="0" ptsTypes="AA">
                                      <p:cBhvr>
                                        <p:cTn id="20" dur="2000" fill="hold"/>
                                        <p:tgtEl>
                                          <p:spTgt spid="19"/>
                                        </p:tgtEl>
                                        <p:attrNameLst>
                                          <p:attrName>ppt_x</p:attrName>
                                          <p:attrName>ppt_y</p:attrName>
                                        </p:attrNameLst>
                                      </p:cBhvr>
                                      <p:rCtr x="-26" y="-2919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169 -0.58958 L 0.28945 -0.61644 " pathEditMode="relative" rAng="0" ptsTypes="AA">
                                      <p:cBhvr>
                                        <p:cTn id="28" dur="2000" fill="hold"/>
                                        <p:tgtEl>
                                          <p:spTgt spid="19"/>
                                        </p:tgtEl>
                                        <p:attrNameLst>
                                          <p:attrName>ppt_x</p:attrName>
                                          <p:attrName>ppt_y</p:attrName>
                                        </p:attrNameLst>
                                      </p:cBhvr>
                                      <p:rCtr x="14557" y="-1343"/>
                                    </p:animMotion>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0.0043 0.00139 L 0.0017 -0.58958 " pathEditMode="relative" rAng="0" ptsTypes="AA">
                                      <p:cBhvr>
                                        <p:cTn id="34" dur="2000" fill="hold"/>
                                        <p:tgtEl>
                                          <p:spTgt spid="20"/>
                                        </p:tgtEl>
                                        <p:attrNameLst>
                                          <p:attrName>ppt_x</p:attrName>
                                          <p:attrName>ppt_y</p:attrName>
                                        </p:attrNameLst>
                                      </p:cBhvr>
                                      <p:rCtr x="-130" y="-2956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0017 -0.58958 L 0.16693 -0.49167 " pathEditMode="relative" rAng="0" ptsTypes="AA">
                                      <p:cBhvr>
                                        <p:cTn id="42" dur="2000" fill="hold"/>
                                        <p:tgtEl>
                                          <p:spTgt spid="20"/>
                                        </p:tgtEl>
                                        <p:attrNameLst>
                                          <p:attrName>ppt_x</p:attrName>
                                          <p:attrName>ppt_y</p:attrName>
                                        </p:attrNameLst>
                                      </p:cBhvr>
                                      <p:rCtr x="8255" y="4884"/>
                                    </p:animMotion>
                                  </p:childTnLst>
                                </p:cTn>
                              </p:par>
                              <p:par>
                                <p:cTn id="43" presetID="1" presetClass="exit" presetSubtype="0" fill="hold" nodeType="withEffect">
                                  <p:stCondLst>
                                    <p:cond delay="0"/>
                                  </p:stCondLst>
                                  <p:childTnLst>
                                    <p:set>
                                      <p:cBhvr>
                                        <p:cTn id="44" dur="1" fill="hold">
                                          <p:stCondLst>
                                            <p:cond delay="0"/>
                                          </p:stCondLst>
                                        </p:cTn>
                                        <p:tgtEl>
                                          <p:spTgt spid="2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4" presetClass="path" presetSubtype="0" accel="50000" decel="50000" fill="hold" nodeType="clickEffect">
                                  <p:stCondLst>
                                    <p:cond delay="0"/>
                                  </p:stCondLst>
                                  <p:childTnLst>
                                    <p:animMotion origin="layout" path="M -0.00065 0.0051 L -0.00429 -0.5824 " pathEditMode="relative" rAng="0" ptsTypes="AA">
                                      <p:cBhvr>
                                        <p:cTn id="48" dur="2000" fill="hold"/>
                                        <p:tgtEl>
                                          <p:spTgt spid="21"/>
                                        </p:tgtEl>
                                        <p:attrNameLst>
                                          <p:attrName>ppt_x</p:attrName>
                                          <p:attrName>ppt_y</p:attrName>
                                        </p:attrNameLst>
                                      </p:cBhvr>
                                      <p:rCtr x="-182" y="-29375"/>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0.00429 -0.5824 L -0.27044 -0.38426 " pathEditMode="relative" rAng="0" ptsTypes="AA">
                                      <p:cBhvr>
                                        <p:cTn id="56" dur="2000" fill="hold"/>
                                        <p:tgtEl>
                                          <p:spTgt spid="21"/>
                                        </p:tgtEl>
                                        <p:attrNameLst>
                                          <p:attrName>ppt_x</p:attrName>
                                          <p:attrName>ppt_y</p:attrName>
                                        </p:attrNameLst>
                                      </p:cBhvr>
                                      <p:rCtr x="-13307" y="9907"/>
                                    </p:animMotion>
                                  </p:childTnLst>
                                </p:cTn>
                              </p:par>
                              <p:par>
                                <p:cTn id="57" presetID="1" presetClass="exit" presetSubtype="0" fill="hold"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64" presetClass="path" presetSubtype="0" accel="50000" decel="50000" fill="hold" nodeType="clickEffect">
                                  <p:stCondLst>
                                    <p:cond delay="0"/>
                                  </p:stCondLst>
                                  <p:childTnLst>
                                    <p:animMotion origin="layout" path="M -2.91667E-6 3.7037E-7 L -0.00325 -0.58958 " pathEditMode="relative" rAng="0" ptsTypes="AA">
                                      <p:cBhvr>
                                        <p:cTn id="62" dur="2000" fill="hold"/>
                                        <p:tgtEl>
                                          <p:spTgt spid="32"/>
                                        </p:tgtEl>
                                        <p:attrNameLst>
                                          <p:attrName>ppt_x</p:attrName>
                                          <p:attrName>ppt_y</p:attrName>
                                        </p:attrNameLst>
                                      </p:cBhvr>
                                      <p:rCtr x="-195" y="-29537"/>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5" presetClass="path" presetSubtype="0" accel="50000" decel="50000" fill="hold" nodeType="clickEffect">
                                  <p:stCondLst>
                                    <p:cond delay="0"/>
                                  </p:stCondLst>
                                  <p:childTnLst>
                                    <p:animMotion origin="layout" path="M -0.00325 -0.58958 L -0.14791 -0.58866 " pathEditMode="relative" rAng="0" ptsTypes="AA">
                                      <p:cBhvr>
                                        <p:cTn id="70" dur="2000" fill="hold"/>
                                        <p:tgtEl>
                                          <p:spTgt spid="32"/>
                                        </p:tgtEl>
                                        <p:attrNameLst>
                                          <p:attrName>ppt_x</p:attrName>
                                          <p:attrName>ppt_y</p:attrName>
                                        </p:attrNameLst>
                                      </p:cBhvr>
                                      <p:rCtr x="-7240" y="46"/>
                                    </p:animMotion>
                                  </p:childTnLst>
                                </p:cTn>
                              </p:par>
                              <p:par>
                                <p:cTn id="71" presetID="1" presetClass="exit" presetSubtype="0" fill="hold" nodeType="withEffect">
                                  <p:stCondLst>
                                    <p:cond delay="0"/>
                                  </p:stCondLst>
                                  <p:childTnLst>
                                    <p:set>
                                      <p:cBhvr>
                                        <p:cTn id="72"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29" name="Oval 28">
            <a:extLst>
              <a:ext uri="{FF2B5EF4-FFF2-40B4-BE49-F238E27FC236}">
                <a16:creationId xmlns:a16="http://schemas.microsoft.com/office/drawing/2014/main" id="{4363ED18-D2C7-853F-8B1E-7E2BE3DA2701}"/>
              </a:ext>
            </a:extLst>
          </p:cNvPr>
          <p:cNvSpPr/>
          <p:nvPr/>
        </p:nvSpPr>
        <p:spPr>
          <a:xfrm>
            <a:off x="4285137" y="3387096"/>
            <a:ext cx="3628873" cy="2964166"/>
          </a:xfrm>
          <a:prstGeom prst="ellipse">
            <a:avLst/>
          </a:prstGeom>
          <a:solidFill>
            <a:srgbClr val="EA5158">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77A7432-ECF4-32FC-34AF-18BD1785B35A}"/>
              </a:ext>
            </a:extLst>
          </p:cNvPr>
          <p:cNvSpPr/>
          <p:nvPr/>
        </p:nvSpPr>
        <p:spPr>
          <a:xfrm>
            <a:off x="200507" y="114763"/>
            <a:ext cx="1215599" cy="123757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id="{A8B175C3-C891-8261-7DE0-32E5C3E6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23" y="232271"/>
            <a:ext cx="1017886" cy="101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611072A-49C0-EDAE-EC99-27C28699FE01}"/>
              </a:ext>
            </a:extLst>
          </p:cNvPr>
          <p:cNvSpPr/>
          <p:nvPr/>
        </p:nvSpPr>
        <p:spPr>
          <a:xfrm>
            <a:off x="390331" y="1367665"/>
            <a:ext cx="913530" cy="687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58A1942-280C-1425-06F2-70DFD88267BC}"/>
              </a:ext>
            </a:extLst>
          </p:cNvPr>
          <p:cNvSpPr/>
          <p:nvPr/>
        </p:nvSpPr>
        <p:spPr>
          <a:xfrm>
            <a:off x="1416106" y="1350165"/>
            <a:ext cx="9491958" cy="1977874"/>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EB49E0BE-488F-D39B-1C89-FA9A62A03281}"/>
              </a:ext>
            </a:extLst>
          </p:cNvPr>
          <p:cNvSpPr txBox="1"/>
          <p:nvPr/>
        </p:nvSpPr>
        <p:spPr>
          <a:xfrm>
            <a:off x="1428203" y="1429919"/>
            <a:ext cx="2702740" cy="369332"/>
          </a:xfrm>
          <a:prstGeom prst="rect">
            <a:avLst/>
          </a:prstGeom>
          <a:noFill/>
        </p:spPr>
        <p:txBody>
          <a:bodyPr wrap="square" rtlCol="0">
            <a:spAutoFit/>
          </a:bodyPr>
          <a:lstStyle/>
          <a:p>
            <a:r>
              <a:rPr lang="nl-BE" b="1" dirty="0"/>
              <a:t>Dataset</a:t>
            </a:r>
            <a:endParaRPr lang="en-GB" b="1" dirty="0"/>
          </a:p>
        </p:txBody>
      </p:sp>
      <p:pic>
        <p:nvPicPr>
          <p:cNvPr id="11" name="Picture 10" descr="A group of cartoon faces&#10;&#10;Description automatically generated">
            <a:extLst>
              <a:ext uri="{FF2B5EF4-FFF2-40B4-BE49-F238E27FC236}">
                <a16:creationId xmlns:a16="http://schemas.microsoft.com/office/drawing/2014/main" id="{469A1F93-1C9A-B28C-7C93-54B5931C856F}"/>
              </a:ext>
            </a:extLst>
          </p:cNvPr>
          <p:cNvPicPr>
            <a:picLocks noChangeAspect="1"/>
          </p:cNvPicPr>
          <p:nvPr/>
        </p:nvPicPr>
        <p:blipFill rotWithShape="1">
          <a:blip r:embed="rId4">
            <a:extLst>
              <a:ext uri="{28A0092B-C50C-407E-A947-70E740481C1C}">
                <a14:useLocalDpi xmlns:a14="http://schemas.microsoft.com/office/drawing/2010/main" val="0"/>
              </a:ext>
            </a:extLst>
          </a:blip>
          <a:srcRect l="54203" t="4935" r="32819" b="68538"/>
          <a:stretch/>
        </p:blipFill>
        <p:spPr>
          <a:xfrm>
            <a:off x="2648045" y="1498839"/>
            <a:ext cx="1513210" cy="1739788"/>
          </a:xfrm>
          <a:prstGeom prst="rect">
            <a:avLst/>
          </a:prstGeom>
        </p:spPr>
      </p:pic>
      <p:pic>
        <p:nvPicPr>
          <p:cNvPr id="12" name="Picture 11" descr="A group of cartoon faces&#10;&#10;Description automatically generated">
            <a:extLst>
              <a:ext uri="{FF2B5EF4-FFF2-40B4-BE49-F238E27FC236}">
                <a16:creationId xmlns:a16="http://schemas.microsoft.com/office/drawing/2014/main" id="{CD157DE5-5764-3F77-11BE-F581906EE103}"/>
              </a:ext>
            </a:extLst>
          </p:cNvPr>
          <p:cNvPicPr>
            <a:picLocks noChangeAspect="1"/>
          </p:cNvPicPr>
          <p:nvPr/>
        </p:nvPicPr>
        <p:blipFill rotWithShape="1">
          <a:blip r:embed="rId4">
            <a:extLst>
              <a:ext uri="{28A0092B-C50C-407E-A947-70E740481C1C}">
                <a14:useLocalDpi xmlns:a14="http://schemas.microsoft.com/office/drawing/2010/main" val="0"/>
              </a:ext>
            </a:extLst>
          </a:blip>
          <a:srcRect l="4701" t="11596" r="70106" b="44419"/>
          <a:stretch/>
        </p:blipFill>
        <p:spPr>
          <a:xfrm>
            <a:off x="4471015" y="1470724"/>
            <a:ext cx="1828800" cy="1796018"/>
          </a:xfrm>
          <a:prstGeom prst="rect">
            <a:avLst/>
          </a:prstGeom>
        </p:spPr>
      </p:pic>
      <p:pic>
        <p:nvPicPr>
          <p:cNvPr id="14" name="Picture 13" descr="A group of cartoon faces&#10;&#10;Description automatically generated">
            <a:extLst>
              <a:ext uri="{FF2B5EF4-FFF2-40B4-BE49-F238E27FC236}">
                <a16:creationId xmlns:a16="http://schemas.microsoft.com/office/drawing/2014/main" id="{64C13A5E-6638-6A53-96DC-5833673CD2E6}"/>
              </a:ext>
            </a:extLst>
          </p:cNvPr>
          <p:cNvPicPr>
            <a:picLocks noChangeAspect="1"/>
          </p:cNvPicPr>
          <p:nvPr/>
        </p:nvPicPr>
        <p:blipFill rotWithShape="1">
          <a:blip r:embed="rId4">
            <a:extLst>
              <a:ext uri="{28A0092B-C50C-407E-A947-70E740481C1C}">
                <a14:useLocalDpi xmlns:a14="http://schemas.microsoft.com/office/drawing/2010/main" val="0"/>
              </a:ext>
            </a:extLst>
          </a:blip>
          <a:srcRect l="29638" t="46871" r="45169" b="9144"/>
          <a:stretch/>
        </p:blipFill>
        <p:spPr>
          <a:xfrm>
            <a:off x="6605950" y="1350220"/>
            <a:ext cx="2038681" cy="2002137"/>
          </a:xfrm>
          <a:prstGeom prst="rect">
            <a:avLst/>
          </a:prstGeom>
        </p:spPr>
      </p:pic>
      <p:pic>
        <p:nvPicPr>
          <p:cNvPr id="15" name="Picture 14" descr="A group of cartoon faces&#10;&#10;Description automatically generated">
            <a:extLst>
              <a:ext uri="{FF2B5EF4-FFF2-40B4-BE49-F238E27FC236}">
                <a16:creationId xmlns:a16="http://schemas.microsoft.com/office/drawing/2014/main" id="{A0A87A4D-E8E4-F77F-367E-0425F3B7B5FB}"/>
              </a:ext>
            </a:extLst>
          </p:cNvPr>
          <p:cNvPicPr>
            <a:picLocks noChangeAspect="1"/>
          </p:cNvPicPr>
          <p:nvPr/>
        </p:nvPicPr>
        <p:blipFill rotWithShape="1">
          <a:blip r:embed="rId4">
            <a:extLst>
              <a:ext uri="{28A0092B-C50C-407E-A947-70E740481C1C}">
                <a14:useLocalDpi xmlns:a14="http://schemas.microsoft.com/office/drawing/2010/main" val="0"/>
              </a:ext>
            </a:extLst>
          </a:blip>
          <a:srcRect l="59759" t="44204" r="18555" b="11811"/>
          <a:stretch/>
        </p:blipFill>
        <p:spPr>
          <a:xfrm>
            <a:off x="8459742" y="1440835"/>
            <a:ext cx="1754831" cy="2002137"/>
          </a:xfrm>
          <a:prstGeom prst="rect">
            <a:avLst/>
          </a:prstGeom>
        </p:spPr>
      </p:pic>
      <p:grpSp>
        <p:nvGrpSpPr>
          <p:cNvPr id="22" name="Group 21">
            <a:extLst>
              <a:ext uri="{FF2B5EF4-FFF2-40B4-BE49-F238E27FC236}">
                <a16:creationId xmlns:a16="http://schemas.microsoft.com/office/drawing/2014/main" id="{7209665D-3E2E-E941-3C1E-475C669C66C5}"/>
              </a:ext>
            </a:extLst>
          </p:cNvPr>
          <p:cNvGrpSpPr/>
          <p:nvPr/>
        </p:nvGrpSpPr>
        <p:grpSpPr>
          <a:xfrm>
            <a:off x="4518649" y="7019140"/>
            <a:ext cx="3154702" cy="2621606"/>
            <a:chOff x="4459191" y="6404145"/>
            <a:chExt cx="3154702" cy="2621606"/>
          </a:xfrm>
        </p:grpSpPr>
        <p:pic>
          <p:nvPicPr>
            <p:cNvPr id="17" name="Picture 16" descr="A group of cartoon faces&#10;&#10;Description automatically generated">
              <a:extLst>
                <a:ext uri="{FF2B5EF4-FFF2-40B4-BE49-F238E27FC236}">
                  <a16:creationId xmlns:a16="http://schemas.microsoft.com/office/drawing/2014/main" id="{5E9DC73E-19EB-5827-C62A-AC0483540592}"/>
                </a:ext>
              </a:extLst>
            </p:cNvPr>
            <p:cNvPicPr>
              <a:picLocks noChangeAspect="1"/>
            </p:cNvPicPr>
            <p:nvPr/>
          </p:nvPicPr>
          <p:blipFill rotWithShape="1">
            <a:blip r:embed="rId5">
              <a:extLst>
                <a:ext uri="{28A0092B-C50C-407E-A947-70E740481C1C}">
                  <a14:useLocalDpi xmlns:a14="http://schemas.microsoft.com/office/drawing/2010/main" val="0"/>
                </a:ext>
              </a:extLst>
            </a:blip>
            <a:srcRect l="48252" t="56165" r="31969" b="8791"/>
            <a:stretch/>
          </p:blipFill>
          <p:spPr>
            <a:xfrm>
              <a:off x="5019710" y="7219120"/>
              <a:ext cx="1812713" cy="1806631"/>
            </a:xfrm>
            <a:prstGeom prst="rect">
              <a:avLst/>
            </a:prstGeom>
          </p:spPr>
        </p:pic>
        <p:pic>
          <p:nvPicPr>
            <p:cNvPr id="18" name="Picture 17" descr="A group of animals and a person&#10;&#10;Description automatically generated">
              <a:extLst>
                <a:ext uri="{FF2B5EF4-FFF2-40B4-BE49-F238E27FC236}">
                  <a16:creationId xmlns:a16="http://schemas.microsoft.com/office/drawing/2014/main" id="{7136358A-48E1-3C17-AFD7-150947BC6898}"/>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6570926" y="6625728"/>
              <a:ext cx="468230" cy="753473"/>
            </a:xfrm>
            <a:prstGeom prst="rect">
              <a:avLst/>
            </a:prstGeom>
          </p:spPr>
        </p:pic>
        <p:pic>
          <p:nvPicPr>
            <p:cNvPr id="19" name="Picture 18" descr="A group of animals and a person&#10;&#10;Description automatically generated">
              <a:extLst>
                <a:ext uri="{FF2B5EF4-FFF2-40B4-BE49-F238E27FC236}">
                  <a16:creationId xmlns:a16="http://schemas.microsoft.com/office/drawing/2014/main" id="{356C803B-7C13-2890-B7E0-515093153D0B}"/>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7145663" y="7680221"/>
              <a:ext cx="468230" cy="753473"/>
            </a:xfrm>
            <a:prstGeom prst="rect">
              <a:avLst/>
            </a:prstGeom>
          </p:spPr>
        </p:pic>
        <p:pic>
          <p:nvPicPr>
            <p:cNvPr id="20" name="Picture 19" descr="A group of animals and a person&#10;&#10;Description automatically generated">
              <a:extLst>
                <a:ext uri="{FF2B5EF4-FFF2-40B4-BE49-F238E27FC236}">
                  <a16:creationId xmlns:a16="http://schemas.microsoft.com/office/drawing/2014/main" id="{316B9B53-19BB-CF6D-2895-359D749C0962}"/>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5417758" y="6404145"/>
              <a:ext cx="468230" cy="753473"/>
            </a:xfrm>
            <a:prstGeom prst="rect">
              <a:avLst/>
            </a:prstGeom>
          </p:spPr>
        </p:pic>
        <p:pic>
          <p:nvPicPr>
            <p:cNvPr id="21" name="Picture 20" descr="A group of animals and a person&#10;&#10;Description automatically generated">
              <a:extLst>
                <a:ext uri="{FF2B5EF4-FFF2-40B4-BE49-F238E27FC236}">
                  <a16:creationId xmlns:a16="http://schemas.microsoft.com/office/drawing/2014/main" id="{CB0A30F1-ED84-68AE-27E3-00D06CC07F8F}"/>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4459191" y="7198287"/>
              <a:ext cx="468230" cy="753473"/>
            </a:xfrm>
            <a:prstGeom prst="rect">
              <a:avLst/>
            </a:prstGeom>
          </p:spPr>
        </p:pic>
      </p:grpSp>
      <p:pic>
        <p:nvPicPr>
          <p:cNvPr id="23" name="Picture 22">
            <a:extLst>
              <a:ext uri="{FF2B5EF4-FFF2-40B4-BE49-F238E27FC236}">
                <a16:creationId xmlns:a16="http://schemas.microsoft.com/office/drawing/2014/main" id="{404C1D99-9E1B-B681-42E2-5D98C867FBD3}"/>
              </a:ext>
            </a:extLst>
          </p:cNvPr>
          <p:cNvPicPr>
            <a:picLocks noChangeAspect="1"/>
          </p:cNvPicPr>
          <p:nvPr/>
        </p:nvPicPr>
        <p:blipFill rotWithShape="1">
          <a:blip r:embed="rId7">
            <a:extLst>
              <a:ext uri="{28A0092B-C50C-407E-A947-70E740481C1C}">
                <a14:useLocalDpi xmlns:a14="http://schemas.microsoft.com/office/drawing/2010/main" val="0"/>
              </a:ext>
            </a:extLst>
          </a:blip>
          <a:srcRect l="16656" t="8448" r="71641" b="63774"/>
          <a:stretch/>
        </p:blipFill>
        <p:spPr>
          <a:xfrm rot="15170990" flipH="1">
            <a:off x="5908823" y="1411542"/>
            <a:ext cx="327789" cy="437618"/>
          </a:xfrm>
          <a:prstGeom prst="rect">
            <a:avLst/>
          </a:prstGeom>
        </p:spPr>
      </p:pic>
      <p:pic>
        <p:nvPicPr>
          <p:cNvPr id="26" name="Picture 25">
            <a:extLst>
              <a:ext uri="{FF2B5EF4-FFF2-40B4-BE49-F238E27FC236}">
                <a16:creationId xmlns:a16="http://schemas.microsoft.com/office/drawing/2014/main" id="{ACDF03C5-59AF-B3EC-1987-C448E246B72F}"/>
              </a:ext>
            </a:extLst>
          </p:cNvPr>
          <p:cNvPicPr>
            <a:picLocks noChangeAspect="1"/>
          </p:cNvPicPr>
          <p:nvPr/>
        </p:nvPicPr>
        <p:blipFill rotWithShape="1">
          <a:blip r:embed="rId7">
            <a:extLst>
              <a:ext uri="{28A0092B-C50C-407E-A947-70E740481C1C}">
                <a14:useLocalDpi xmlns:a14="http://schemas.microsoft.com/office/drawing/2010/main" val="0"/>
              </a:ext>
            </a:extLst>
          </a:blip>
          <a:srcRect l="16656" t="8448" r="71641" b="63774"/>
          <a:stretch/>
        </p:blipFill>
        <p:spPr>
          <a:xfrm rot="19771801" flipH="1">
            <a:off x="10066862" y="2149924"/>
            <a:ext cx="327789" cy="437618"/>
          </a:xfrm>
          <a:prstGeom prst="rect">
            <a:avLst/>
          </a:prstGeom>
        </p:spPr>
      </p:pic>
      <p:pic>
        <p:nvPicPr>
          <p:cNvPr id="27" name="Picture 26">
            <a:extLst>
              <a:ext uri="{FF2B5EF4-FFF2-40B4-BE49-F238E27FC236}">
                <a16:creationId xmlns:a16="http://schemas.microsoft.com/office/drawing/2014/main" id="{3C781318-5E71-FD85-2E64-2B02F1D8C5CA}"/>
              </a:ext>
            </a:extLst>
          </p:cNvPr>
          <p:cNvPicPr>
            <a:picLocks noChangeAspect="1"/>
          </p:cNvPicPr>
          <p:nvPr/>
        </p:nvPicPr>
        <p:blipFill rotWithShape="1">
          <a:blip r:embed="rId7">
            <a:extLst>
              <a:ext uri="{28A0092B-C50C-407E-A947-70E740481C1C}">
                <a14:useLocalDpi xmlns:a14="http://schemas.microsoft.com/office/drawing/2010/main" val="0"/>
              </a:ext>
            </a:extLst>
          </a:blip>
          <a:srcRect l="4894" t="7546" r="83403" b="64676"/>
          <a:stretch/>
        </p:blipFill>
        <p:spPr>
          <a:xfrm rot="14321906">
            <a:off x="3892461" y="1661952"/>
            <a:ext cx="236963" cy="316361"/>
          </a:xfrm>
          <a:prstGeom prst="rect">
            <a:avLst/>
          </a:prstGeom>
        </p:spPr>
      </p:pic>
      <p:pic>
        <p:nvPicPr>
          <p:cNvPr id="28" name="Picture 27">
            <a:extLst>
              <a:ext uri="{FF2B5EF4-FFF2-40B4-BE49-F238E27FC236}">
                <a16:creationId xmlns:a16="http://schemas.microsoft.com/office/drawing/2014/main" id="{8C5974A9-A993-299F-CDBF-63B33297B9F7}"/>
              </a:ext>
            </a:extLst>
          </p:cNvPr>
          <p:cNvPicPr>
            <a:picLocks noChangeAspect="1"/>
          </p:cNvPicPr>
          <p:nvPr/>
        </p:nvPicPr>
        <p:blipFill rotWithShape="1">
          <a:blip r:embed="rId7">
            <a:extLst>
              <a:ext uri="{28A0092B-C50C-407E-A947-70E740481C1C}">
                <a14:useLocalDpi xmlns:a14="http://schemas.microsoft.com/office/drawing/2010/main" val="0"/>
              </a:ext>
            </a:extLst>
          </a:blip>
          <a:srcRect l="4894" t="7546" r="83403" b="64676"/>
          <a:stretch/>
        </p:blipFill>
        <p:spPr>
          <a:xfrm rot="6463584">
            <a:off x="6996615" y="1428962"/>
            <a:ext cx="236963" cy="316361"/>
          </a:xfrm>
          <a:prstGeom prst="rect">
            <a:avLst/>
          </a:prstGeom>
        </p:spPr>
      </p:pic>
    </p:spTree>
    <p:extLst>
      <p:ext uri="{BB962C8B-B14F-4D97-AF65-F5344CB8AC3E}">
        <p14:creationId xmlns:p14="http://schemas.microsoft.com/office/powerpoint/2010/main" val="22098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3.33333E-6 L 0 -0.50671 " pathEditMode="relative" rAng="0" ptsTypes="AA">
                                      <p:cBhvr>
                                        <p:cTn id="6" dur="2000" fill="hold"/>
                                        <p:tgtEl>
                                          <p:spTgt spid="22"/>
                                        </p:tgtEl>
                                        <p:attrNameLst>
                                          <p:attrName>ppt_x</p:attrName>
                                          <p:attrName>ppt_y</p:attrName>
                                        </p:attrNameLst>
                                      </p:cBhvr>
                                      <p:rCtr x="0" y="-2534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6" name="Rectangle 5">
            <a:extLst>
              <a:ext uri="{FF2B5EF4-FFF2-40B4-BE49-F238E27FC236}">
                <a16:creationId xmlns:a16="http://schemas.microsoft.com/office/drawing/2014/main" id="{977A7432-ECF4-32FC-34AF-18BD1785B35A}"/>
              </a:ext>
            </a:extLst>
          </p:cNvPr>
          <p:cNvSpPr/>
          <p:nvPr/>
        </p:nvSpPr>
        <p:spPr>
          <a:xfrm>
            <a:off x="200507" y="114763"/>
            <a:ext cx="1215599" cy="123757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id="{A8B175C3-C891-8261-7DE0-32E5C3E6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23" y="232271"/>
            <a:ext cx="1017886" cy="101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611072A-49C0-EDAE-EC99-27C28699FE01}"/>
              </a:ext>
            </a:extLst>
          </p:cNvPr>
          <p:cNvSpPr/>
          <p:nvPr/>
        </p:nvSpPr>
        <p:spPr>
          <a:xfrm>
            <a:off x="390331" y="1367665"/>
            <a:ext cx="913530" cy="687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58A1942-280C-1425-06F2-70DFD88267BC}"/>
              </a:ext>
            </a:extLst>
          </p:cNvPr>
          <p:cNvSpPr/>
          <p:nvPr/>
        </p:nvSpPr>
        <p:spPr>
          <a:xfrm>
            <a:off x="1416106" y="1350165"/>
            <a:ext cx="9491958" cy="1977874"/>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EB49E0BE-488F-D39B-1C89-FA9A62A03281}"/>
              </a:ext>
            </a:extLst>
          </p:cNvPr>
          <p:cNvSpPr txBox="1"/>
          <p:nvPr/>
        </p:nvSpPr>
        <p:spPr>
          <a:xfrm>
            <a:off x="1428203" y="1429919"/>
            <a:ext cx="2702740" cy="369332"/>
          </a:xfrm>
          <a:prstGeom prst="rect">
            <a:avLst/>
          </a:prstGeom>
          <a:noFill/>
        </p:spPr>
        <p:txBody>
          <a:bodyPr wrap="square" rtlCol="0">
            <a:spAutoFit/>
          </a:bodyPr>
          <a:lstStyle/>
          <a:p>
            <a:r>
              <a:rPr lang="nl-BE" b="1" dirty="0"/>
              <a:t>Dataset</a:t>
            </a:r>
            <a:endParaRPr lang="en-GB" b="1" dirty="0"/>
          </a:p>
        </p:txBody>
      </p:sp>
      <p:pic>
        <p:nvPicPr>
          <p:cNvPr id="8" name="Picture 7" descr="A group of cartoon faces&#10;&#10;Description automatically generated">
            <a:extLst>
              <a:ext uri="{FF2B5EF4-FFF2-40B4-BE49-F238E27FC236}">
                <a16:creationId xmlns:a16="http://schemas.microsoft.com/office/drawing/2014/main" id="{3F7FE8EF-24D3-CCF2-6BFE-F7CF0CAB5C1B}"/>
              </a:ext>
            </a:extLst>
          </p:cNvPr>
          <p:cNvPicPr>
            <a:picLocks noChangeAspect="1"/>
          </p:cNvPicPr>
          <p:nvPr/>
        </p:nvPicPr>
        <p:blipFill rotWithShape="1">
          <a:blip r:embed="rId4">
            <a:extLst>
              <a:ext uri="{28A0092B-C50C-407E-A947-70E740481C1C}">
                <a14:useLocalDpi xmlns:a14="http://schemas.microsoft.com/office/drawing/2010/main" val="0"/>
              </a:ext>
            </a:extLst>
          </a:blip>
          <a:srcRect l="11670" t="5428" r="76305" b="62596"/>
          <a:stretch/>
        </p:blipFill>
        <p:spPr>
          <a:xfrm>
            <a:off x="2833438" y="1312726"/>
            <a:ext cx="1327964" cy="1986453"/>
          </a:xfrm>
          <a:prstGeom prst="rect">
            <a:avLst/>
          </a:prstGeom>
        </p:spPr>
      </p:pic>
      <p:pic>
        <p:nvPicPr>
          <p:cNvPr id="9" name="Picture 8" descr="A group of cartoon faces&#10;&#10;Description automatically generated">
            <a:extLst>
              <a:ext uri="{FF2B5EF4-FFF2-40B4-BE49-F238E27FC236}">
                <a16:creationId xmlns:a16="http://schemas.microsoft.com/office/drawing/2014/main" id="{48FBD125-3170-5B2B-8DFD-7F684D2AF81C}"/>
              </a:ext>
            </a:extLst>
          </p:cNvPr>
          <p:cNvPicPr>
            <a:picLocks noChangeAspect="1"/>
          </p:cNvPicPr>
          <p:nvPr/>
        </p:nvPicPr>
        <p:blipFill rotWithShape="1">
          <a:blip r:embed="rId4">
            <a:extLst>
              <a:ext uri="{28A0092B-C50C-407E-A947-70E740481C1C}">
                <a14:useLocalDpi xmlns:a14="http://schemas.microsoft.com/office/drawing/2010/main" val="0"/>
              </a:ext>
            </a:extLst>
          </a:blip>
          <a:srcRect l="25370" t="6861" r="62605" b="61163"/>
          <a:stretch/>
        </p:blipFill>
        <p:spPr>
          <a:xfrm>
            <a:off x="4294970" y="1401914"/>
            <a:ext cx="1462952" cy="2188376"/>
          </a:xfrm>
          <a:prstGeom prst="rect">
            <a:avLst/>
          </a:prstGeom>
        </p:spPr>
      </p:pic>
      <p:pic>
        <p:nvPicPr>
          <p:cNvPr id="10" name="Picture 9" descr="A group of cartoon faces&#10;&#10;Description automatically generated">
            <a:extLst>
              <a:ext uri="{FF2B5EF4-FFF2-40B4-BE49-F238E27FC236}">
                <a16:creationId xmlns:a16="http://schemas.microsoft.com/office/drawing/2014/main" id="{9B971E06-A146-1391-96C0-3B4EFED1F293}"/>
              </a:ext>
            </a:extLst>
          </p:cNvPr>
          <p:cNvPicPr>
            <a:picLocks noChangeAspect="1"/>
          </p:cNvPicPr>
          <p:nvPr/>
        </p:nvPicPr>
        <p:blipFill rotWithShape="1">
          <a:blip r:embed="rId4">
            <a:extLst>
              <a:ext uri="{28A0092B-C50C-407E-A947-70E740481C1C}">
                <a14:useLocalDpi xmlns:a14="http://schemas.microsoft.com/office/drawing/2010/main" val="0"/>
              </a:ext>
            </a:extLst>
          </a:blip>
          <a:srcRect l="40149" t="6270" r="47826" b="61754"/>
          <a:stretch/>
        </p:blipFill>
        <p:spPr>
          <a:xfrm>
            <a:off x="5983508" y="1304144"/>
            <a:ext cx="1462952" cy="2188376"/>
          </a:xfrm>
          <a:prstGeom prst="rect">
            <a:avLst/>
          </a:prstGeom>
        </p:spPr>
      </p:pic>
      <p:pic>
        <p:nvPicPr>
          <p:cNvPr id="16" name="Picture 15" descr="A group of cartoon faces&#10;&#10;Description automatically generated">
            <a:extLst>
              <a:ext uri="{FF2B5EF4-FFF2-40B4-BE49-F238E27FC236}">
                <a16:creationId xmlns:a16="http://schemas.microsoft.com/office/drawing/2014/main" id="{B5FEBE56-6D4A-C287-1DF0-4DD33F9D2EAC}"/>
              </a:ext>
            </a:extLst>
          </p:cNvPr>
          <p:cNvPicPr>
            <a:picLocks noChangeAspect="1"/>
          </p:cNvPicPr>
          <p:nvPr/>
        </p:nvPicPr>
        <p:blipFill rotWithShape="1">
          <a:blip r:embed="rId4">
            <a:extLst>
              <a:ext uri="{28A0092B-C50C-407E-A947-70E740481C1C}">
                <a14:useLocalDpi xmlns:a14="http://schemas.microsoft.com/office/drawing/2010/main" val="0"/>
              </a:ext>
            </a:extLst>
          </a:blip>
          <a:srcRect l="55314" t="7409" r="32661" b="60615"/>
          <a:stretch/>
        </p:blipFill>
        <p:spPr>
          <a:xfrm>
            <a:off x="7580028" y="1537260"/>
            <a:ext cx="1222183" cy="1828218"/>
          </a:xfrm>
          <a:prstGeom prst="rect">
            <a:avLst/>
          </a:prstGeom>
        </p:spPr>
      </p:pic>
      <p:pic>
        <p:nvPicPr>
          <p:cNvPr id="26" name="Picture 25" descr="A group of cartoon faces&#10;&#10;Description automatically generated">
            <a:extLst>
              <a:ext uri="{FF2B5EF4-FFF2-40B4-BE49-F238E27FC236}">
                <a16:creationId xmlns:a16="http://schemas.microsoft.com/office/drawing/2014/main" id="{B94A722D-D088-B53F-B5E5-6CF0D7DF9A3A}"/>
              </a:ext>
            </a:extLst>
          </p:cNvPr>
          <p:cNvPicPr>
            <a:picLocks noChangeAspect="1"/>
          </p:cNvPicPr>
          <p:nvPr/>
        </p:nvPicPr>
        <p:blipFill rotWithShape="1">
          <a:blip r:embed="rId4">
            <a:extLst>
              <a:ext uri="{28A0092B-C50C-407E-A947-70E740481C1C}">
                <a14:useLocalDpi xmlns:a14="http://schemas.microsoft.com/office/drawing/2010/main" val="0"/>
              </a:ext>
            </a:extLst>
          </a:blip>
          <a:srcRect l="70025" t="5754" r="17950" b="62270"/>
          <a:stretch/>
        </p:blipFill>
        <p:spPr>
          <a:xfrm>
            <a:off x="9138974" y="1304144"/>
            <a:ext cx="1378023" cy="2061334"/>
          </a:xfrm>
          <a:prstGeom prst="rect">
            <a:avLst/>
          </a:prstGeom>
        </p:spPr>
      </p:pic>
      <p:pic>
        <p:nvPicPr>
          <p:cNvPr id="27" name="Picture 26">
            <a:extLst>
              <a:ext uri="{FF2B5EF4-FFF2-40B4-BE49-F238E27FC236}">
                <a16:creationId xmlns:a16="http://schemas.microsoft.com/office/drawing/2014/main" id="{7D0A9826-55CD-44F0-A484-436E72012BC2}"/>
              </a:ext>
            </a:extLst>
          </p:cNvPr>
          <p:cNvPicPr>
            <a:picLocks noChangeAspect="1"/>
          </p:cNvPicPr>
          <p:nvPr/>
        </p:nvPicPr>
        <p:blipFill rotWithShape="1">
          <a:blip r:embed="rId5">
            <a:extLst>
              <a:ext uri="{28A0092B-C50C-407E-A947-70E740481C1C}">
                <a14:useLocalDpi xmlns:a14="http://schemas.microsoft.com/office/drawing/2010/main" val="0"/>
              </a:ext>
            </a:extLst>
          </a:blip>
          <a:srcRect l="16656" t="8448" r="71641" b="63774"/>
          <a:stretch/>
        </p:blipFill>
        <p:spPr>
          <a:xfrm rot="15170990" flipH="1">
            <a:off x="5513402" y="1492712"/>
            <a:ext cx="327789" cy="437618"/>
          </a:xfrm>
          <a:prstGeom prst="rect">
            <a:avLst/>
          </a:prstGeom>
        </p:spPr>
      </p:pic>
      <p:pic>
        <p:nvPicPr>
          <p:cNvPr id="28" name="Picture 27">
            <a:extLst>
              <a:ext uri="{FF2B5EF4-FFF2-40B4-BE49-F238E27FC236}">
                <a16:creationId xmlns:a16="http://schemas.microsoft.com/office/drawing/2014/main" id="{2EED5D82-B272-54B0-3702-7BCB83931601}"/>
              </a:ext>
            </a:extLst>
          </p:cNvPr>
          <p:cNvPicPr>
            <a:picLocks noChangeAspect="1"/>
          </p:cNvPicPr>
          <p:nvPr/>
        </p:nvPicPr>
        <p:blipFill rotWithShape="1">
          <a:blip r:embed="rId5">
            <a:extLst>
              <a:ext uri="{28A0092B-C50C-407E-A947-70E740481C1C}">
                <a14:useLocalDpi xmlns:a14="http://schemas.microsoft.com/office/drawing/2010/main" val="0"/>
              </a:ext>
            </a:extLst>
          </a:blip>
          <a:srcRect l="16656" t="8448" r="71641" b="63774"/>
          <a:stretch/>
        </p:blipFill>
        <p:spPr>
          <a:xfrm rot="19771801" flipH="1">
            <a:off x="10268027" y="1515494"/>
            <a:ext cx="327789" cy="437618"/>
          </a:xfrm>
          <a:prstGeom prst="rect">
            <a:avLst/>
          </a:prstGeom>
        </p:spPr>
      </p:pic>
      <p:pic>
        <p:nvPicPr>
          <p:cNvPr id="29" name="Picture 28">
            <a:extLst>
              <a:ext uri="{FF2B5EF4-FFF2-40B4-BE49-F238E27FC236}">
                <a16:creationId xmlns:a16="http://schemas.microsoft.com/office/drawing/2014/main" id="{71FC2393-440E-43C7-C8D9-2A14B1B74359}"/>
              </a:ext>
            </a:extLst>
          </p:cNvPr>
          <p:cNvPicPr>
            <a:picLocks noChangeAspect="1"/>
          </p:cNvPicPr>
          <p:nvPr/>
        </p:nvPicPr>
        <p:blipFill rotWithShape="1">
          <a:blip r:embed="rId5">
            <a:extLst>
              <a:ext uri="{28A0092B-C50C-407E-A947-70E740481C1C}">
                <a14:useLocalDpi xmlns:a14="http://schemas.microsoft.com/office/drawing/2010/main" val="0"/>
              </a:ext>
            </a:extLst>
          </a:blip>
          <a:srcRect l="4894" t="7546" r="83403" b="64676"/>
          <a:stretch/>
        </p:blipFill>
        <p:spPr>
          <a:xfrm rot="14321906">
            <a:off x="3895676" y="1451361"/>
            <a:ext cx="236963" cy="316361"/>
          </a:xfrm>
          <a:prstGeom prst="rect">
            <a:avLst/>
          </a:prstGeom>
        </p:spPr>
      </p:pic>
      <p:pic>
        <p:nvPicPr>
          <p:cNvPr id="30" name="Picture 29">
            <a:extLst>
              <a:ext uri="{FF2B5EF4-FFF2-40B4-BE49-F238E27FC236}">
                <a16:creationId xmlns:a16="http://schemas.microsoft.com/office/drawing/2014/main" id="{9705CB26-2E99-DA2D-DF6A-B6A996D49F30}"/>
              </a:ext>
            </a:extLst>
          </p:cNvPr>
          <p:cNvPicPr>
            <a:picLocks noChangeAspect="1"/>
          </p:cNvPicPr>
          <p:nvPr/>
        </p:nvPicPr>
        <p:blipFill rotWithShape="1">
          <a:blip r:embed="rId5">
            <a:extLst>
              <a:ext uri="{28A0092B-C50C-407E-A947-70E740481C1C}">
                <a14:useLocalDpi xmlns:a14="http://schemas.microsoft.com/office/drawing/2010/main" val="0"/>
              </a:ext>
            </a:extLst>
          </a:blip>
          <a:srcRect l="4894" t="7546" r="83403" b="64676"/>
          <a:stretch/>
        </p:blipFill>
        <p:spPr>
          <a:xfrm rot="6463584">
            <a:off x="7861775" y="1465442"/>
            <a:ext cx="236963" cy="316361"/>
          </a:xfrm>
          <a:prstGeom prst="rect">
            <a:avLst/>
          </a:prstGeom>
        </p:spPr>
      </p:pic>
      <p:pic>
        <p:nvPicPr>
          <p:cNvPr id="31" name="Picture 30">
            <a:extLst>
              <a:ext uri="{FF2B5EF4-FFF2-40B4-BE49-F238E27FC236}">
                <a16:creationId xmlns:a16="http://schemas.microsoft.com/office/drawing/2014/main" id="{D79D0BC5-14A9-2E4A-1EA4-3EBC7D3F2E6F}"/>
              </a:ext>
            </a:extLst>
          </p:cNvPr>
          <p:cNvPicPr>
            <a:picLocks noChangeAspect="1"/>
          </p:cNvPicPr>
          <p:nvPr/>
        </p:nvPicPr>
        <p:blipFill rotWithShape="1">
          <a:blip r:embed="rId5">
            <a:extLst>
              <a:ext uri="{28A0092B-C50C-407E-A947-70E740481C1C}">
                <a14:useLocalDpi xmlns:a14="http://schemas.microsoft.com/office/drawing/2010/main" val="0"/>
              </a:ext>
            </a:extLst>
          </a:blip>
          <a:srcRect l="16656" t="8448" r="71641" b="63774"/>
          <a:stretch/>
        </p:blipFill>
        <p:spPr>
          <a:xfrm rot="9450494" flipH="1">
            <a:off x="6064992" y="1350198"/>
            <a:ext cx="327789" cy="437618"/>
          </a:xfrm>
          <a:prstGeom prst="rect">
            <a:avLst/>
          </a:prstGeom>
        </p:spPr>
      </p:pic>
      <p:sp>
        <p:nvSpPr>
          <p:cNvPr id="34" name="Oval 33">
            <a:extLst>
              <a:ext uri="{FF2B5EF4-FFF2-40B4-BE49-F238E27FC236}">
                <a16:creationId xmlns:a16="http://schemas.microsoft.com/office/drawing/2014/main" id="{C2F6763E-77C2-01F7-9454-08A2FBE89F87}"/>
              </a:ext>
            </a:extLst>
          </p:cNvPr>
          <p:cNvSpPr/>
          <p:nvPr/>
        </p:nvSpPr>
        <p:spPr>
          <a:xfrm>
            <a:off x="4285137" y="3387096"/>
            <a:ext cx="3628873" cy="2964166"/>
          </a:xfrm>
          <a:prstGeom prst="ellipse">
            <a:avLst/>
          </a:prstGeom>
          <a:solidFill>
            <a:srgbClr val="3FAD56">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Group 38">
            <a:extLst>
              <a:ext uri="{FF2B5EF4-FFF2-40B4-BE49-F238E27FC236}">
                <a16:creationId xmlns:a16="http://schemas.microsoft.com/office/drawing/2014/main" id="{EDAE6705-4E2E-6EB4-3BEB-0D03635AF733}"/>
              </a:ext>
            </a:extLst>
          </p:cNvPr>
          <p:cNvGrpSpPr/>
          <p:nvPr/>
        </p:nvGrpSpPr>
        <p:grpSpPr>
          <a:xfrm>
            <a:off x="4551017" y="6866421"/>
            <a:ext cx="3154702" cy="2941849"/>
            <a:chOff x="4551017" y="6866421"/>
            <a:chExt cx="3154702" cy="2941849"/>
          </a:xfrm>
        </p:grpSpPr>
        <p:pic>
          <p:nvPicPr>
            <p:cNvPr id="33" name="Picture 32" descr="A group of cartoon faces&#10;&#10;Description automatically generated">
              <a:extLst>
                <a:ext uri="{FF2B5EF4-FFF2-40B4-BE49-F238E27FC236}">
                  <a16:creationId xmlns:a16="http://schemas.microsoft.com/office/drawing/2014/main" id="{9AC9DB2D-DA2D-9F79-9201-15A288F39A42}"/>
                </a:ext>
              </a:extLst>
            </p:cNvPr>
            <p:cNvPicPr>
              <a:picLocks noChangeAspect="1"/>
            </p:cNvPicPr>
            <p:nvPr/>
          </p:nvPicPr>
          <p:blipFill rotWithShape="1">
            <a:blip r:embed="rId4">
              <a:extLst>
                <a:ext uri="{28A0092B-C50C-407E-A947-70E740481C1C}">
                  <a14:useLocalDpi xmlns:a14="http://schemas.microsoft.com/office/drawing/2010/main" val="0"/>
                </a:ext>
              </a:extLst>
            </a:blip>
            <a:srcRect l="29681" t="48588" r="51183" b="8451"/>
            <a:stretch/>
          </p:blipFill>
          <p:spPr>
            <a:xfrm>
              <a:off x="5229601" y="7619894"/>
              <a:ext cx="1732798" cy="2188376"/>
            </a:xfrm>
            <a:prstGeom prst="rect">
              <a:avLst/>
            </a:prstGeom>
          </p:spPr>
        </p:pic>
        <p:pic>
          <p:nvPicPr>
            <p:cNvPr id="35" name="Picture 34" descr="A group of animals and a person&#10;&#10;Description automatically generated">
              <a:extLst>
                <a:ext uri="{FF2B5EF4-FFF2-40B4-BE49-F238E27FC236}">
                  <a16:creationId xmlns:a16="http://schemas.microsoft.com/office/drawing/2014/main" id="{6EF01362-454D-2F1B-2202-F9635B72611B}"/>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6662752" y="7088004"/>
              <a:ext cx="468230" cy="753473"/>
            </a:xfrm>
            <a:prstGeom prst="rect">
              <a:avLst/>
            </a:prstGeom>
          </p:spPr>
        </p:pic>
        <p:pic>
          <p:nvPicPr>
            <p:cNvPr id="36" name="Picture 35" descr="A group of animals and a person&#10;&#10;Description automatically generated">
              <a:extLst>
                <a:ext uri="{FF2B5EF4-FFF2-40B4-BE49-F238E27FC236}">
                  <a16:creationId xmlns:a16="http://schemas.microsoft.com/office/drawing/2014/main" id="{9C7FC5FE-4CA8-C70C-6342-CFB30BFF17BD}"/>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7237489" y="8142497"/>
              <a:ext cx="468230" cy="753473"/>
            </a:xfrm>
            <a:prstGeom prst="rect">
              <a:avLst/>
            </a:prstGeom>
          </p:spPr>
        </p:pic>
        <p:pic>
          <p:nvPicPr>
            <p:cNvPr id="37" name="Picture 36" descr="A group of animals and a person&#10;&#10;Description automatically generated">
              <a:extLst>
                <a:ext uri="{FF2B5EF4-FFF2-40B4-BE49-F238E27FC236}">
                  <a16:creationId xmlns:a16="http://schemas.microsoft.com/office/drawing/2014/main" id="{74162E8D-E2B5-63C3-58AD-4FD641D45B42}"/>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5509584" y="6866421"/>
              <a:ext cx="468230" cy="753473"/>
            </a:xfrm>
            <a:prstGeom prst="rect">
              <a:avLst/>
            </a:prstGeom>
          </p:spPr>
        </p:pic>
        <p:pic>
          <p:nvPicPr>
            <p:cNvPr id="38" name="Picture 37" descr="A group of animals and a person&#10;&#10;Description automatically generated">
              <a:extLst>
                <a:ext uri="{FF2B5EF4-FFF2-40B4-BE49-F238E27FC236}">
                  <a16:creationId xmlns:a16="http://schemas.microsoft.com/office/drawing/2014/main" id="{ADDF46AA-DD5C-A8FE-ACC4-F40BA4908692}"/>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4551017" y="7660563"/>
              <a:ext cx="468230" cy="753473"/>
            </a:xfrm>
            <a:prstGeom prst="rect">
              <a:avLst/>
            </a:prstGeom>
          </p:spPr>
        </p:pic>
      </p:grpSp>
    </p:spTree>
    <p:extLst>
      <p:ext uri="{BB962C8B-B14F-4D97-AF65-F5344CB8AC3E}">
        <p14:creationId xmlns:p14="http://schemas.microsoft.com/office/powerpoint/2010/main" val="13209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7.40741E-7 L -0.0026 -0.50046 " pathEditMode="relative" rAng="0" ptsTypes="AA">
                                      <p:cBhvr>
                                        <p:cTn id="6" dur="2000" fill="hold"/>
                                        <p:tgtEl>
                                          <p:spTgt spid="39"/>
                                        </p:tgtEl>
                                        <p:attrNameLst>
                                          <p:attrName>ppt_x</p:attrName>
                                          <p:attrName>ppt_y</p:attrName>
                                        </p:attrNameLst>
                                      </p:cBhvr>
                                      <p:rCtr x="-130" y="-2502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12" name="Rectangle 11">
            <a:extLst>
              <a:ext uri="{FF2B5EF4-FFF2-40B4-BE49-F238E27FC236}">
                <a16:creationId xmlns:a16="http://schemas.microsoft.com/office/drawing/2014/main" id="{869F6BC8-1DAA-4ACF-9E6E-4D8C996B7B71}"/>
              </a:ext>
            </a:extLst>
          </p:cNvPr>
          <p:cNvSpPr/>
          <p:nvPr/>
        </p:nvSpPr>
        <p:spPr>
          <a:xfrm>
            <a:off x="200507" y="114763"/>
            <a:ext cx="1215599" cy="123757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id="{A8B175C3-C891-8261-7DE0-32E5C3E6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23" y="232271"/>
            <a:ext cx="1017886" cy="101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611072A-49C0-EDAE-EC99-27C28699FE01}"/>
              </a:ext>
            </a:extLst>
          </p:cNvPr>
          <p:cNvSpPr/>
          <p:nvPr/>
        </p:nvSpPr>
        <p:spPr>
          <a:xfrm>
            <a:off x="390331" y="1367665"/>
            <a:ext cx="913530" cy="687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E9BEE7C-CAE8-352C-171A-35E108D2C32E}"/>
              </a:ext>
            </a:extLst>
          </p:cNvPr>
          <p:cNvSpPr/>
          <p:nvPr/>
        </p:nvSpPr>
        <p:spPr>
          <a:xfrm>
            <a:off x="1116701" y="1383025"/>
            <a:ext cx="9961295" cy="4107310"/>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hlinkClick r:id="rId4"/>
            <a:extLst>
              <a:ext uri="{FF2B5EF4-FFF2-40B4-BE49-F238E27FC236}">
                <a16:creationId xmlns:a16="http://schemas.microsoft.com/office/drawing/2014/main" id="{01091ECA-5BAC-8822-8E24-AFCA69141D48}"/>
              </a:ext>
            </a:extLst>
          </p:cNvPr>
          <p:cNvPicPr>
            <a:picLocks noChangeAspect="1"/>
          </p:cNvPicPr>
          <p:nvPr/>
        </p:nvPicPr>
        <p:blipFill>
          <a:blip r:embed="rId5"/>
          <a:stretch>
            <a:fillRect/>
          </a:stretch>
        </p:blipFill>
        <p:spPr>
          <a:xfrm>
            <a:off x="1200318" y="1472583"/>
            <a:ext cx="9791363" cy="3928194"/>
          </a:xfrm>
          <a:prstGeom prst="rect">
            <a:avLst/>
          </a:prstGeom>
        </p:spPr>
      </p:pic>
    </p:spTree>
    <p:extLst>
      <p:ext uri="{BB962C8B-B14F-4D97-AF65-F5344CB8AC3E}">
        <p14:creationId xmlns:p14="http://schemas.microsoft.com/office/powerpoint/2010/main" val="2483195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6" name="Rectangle 5">
            <a:extLst>
              <a:ext uri="{FF2B5EF4-FFF2-40B4-BE49-F238E27FC236}">
                <a16:creationId xmlns:a16="http://schemas.microsoft.com/office/drawing/2014/main" id="{977A7432-ECF4-32FC-34AF-18BD1785B35A}"/>
              </a:ext>
            </a:extLst>
          </p:cNvPr>
          <p:cNvSpPr/>
          <p:nvPr/>
        </p:nvSpPr>
        <p:spPr>
          <a:xfrm>
            <a:off x="200507" y="114763"/>
            <a:ext cx="4755410" cy="123757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id="{A8B175C3-C891-8261-7DE0-32E5C3E6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23" y="232271"/>
            <a:ext cx="1017886" cy="101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5C180F6-4476-1A98-5DE7-4AEFB5531E83}"/>
              </a:ext>
            </a:extLst>
          </p:cNvPr>
          <p:cNvSpPr txBox="1">
            <a:spLocks/>
          </p:cNvSpPr>
          <p:nvPr/>
        </p:nvSpPr>
        <p:spPr>
          <a:xfrm>
            <a:off x="1303861" y="327785"/>
            <a:ext cx="3532544" cy="1237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a:solidFill>
                  <a:srgbClr val="3FAD56"/>
                </a:solidFill>
                <a:latin typeface="Poppins" panose="00000500000000000000" pitchFamily="2" charset="0"/>
                <a:cs typeface="Poppins" panose="00000500000000000000" pitchFamily="2" charset="0"/>
              </a:rPr>
              <a:t>Opdracht 4</a:t>
            </a:r>
            <a:endParaRPr lang="en-GB" b="1" dirty="0">
              <a:solidFill>
                <a:srgbClr val="3FAD56"/>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4611072A-49C0-EDAE-EC99-27C28699FE01}"/>
              </a:ext>
            </a:extLst>
          </p:cNvPr>
          <p:cNvSpPr/>
          <p:nvPr/>
        </p:nvSpPr>
        <p:spPr>
          <a:xfrm>
            <a:off x="390331" y="1367665"/>
            <a:ext cx="913530" cy="687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531D2D2-2B1F-33B0-F14E-811890618880}"/>
              </a:ext>
            </a:extLst>
          </p:cNvPr>
          <p:cNvPicPr>
            <a:picLocks noChangeAspect="1"/>
          </p:cNvPicPr>
          <p:nvPr/>
        </p:nvPicPr>
        <p:blipFill rotWithShape="1">
          <a:blip r:embed="rId4"/>
          <a:srcRect r="1727" b="33625"/>
          <a:stretch/>
        </p:blipFill>
        <p:spPr>
          <a:xfrm>
            <a:off x="8007226" y="1250157"/>
            <a:ext cx="3183363" cy="4227613"/>
          </a:xfrm>
          <a:prstGeom prst="rect">
            <a:avLst/>
          </a:prstGeom>
        </p:spPr>
      </p:pic>
      <p:pic>
        <p:nvPicPr>
          <p:cNvPr id="9" name="Picture 8" descr="A group of cartoon faces&#10;&#10;Description automatically generated">
            <a:extLst>
              <a:ext uri="{FF2B5EF4-FFF2-40B4-BE49-F238E27FC236}">
                <a16:creationId xmlns:a16="http://schemas.microsoft.com/office/drawing/2014/main" id="{1F3FC9EF-2846-489A-7B5D-1F4DEDE33FFA}"/>
              </a:ext>
            </a:extLst>
          </p:cNvPr>
          <p:cNvPicPr>
            <a:picLocks noChangeAspect="1"/>
          </p:cNvPicPr>
          <p:nvPr/>
        </p:nvPicPr>
        <p:blipFill rotWithShape="1">
          <a:blip r:embed="rId5">
            <a:extLst>
              <a:ext uri="{28A0092B-C50C-407E-A947-70E740481C1C}">
                <a14:useLocalDpi xmlns:a14="http://schemas.microsoft.com/office/drawing/2010/main" val="0"/>
              </a:ext>
            </a:extLst>
          </a:blip>
          <a:srcRect l="29602" t="44129" r="50000" b="10797"/>
          <a:stretch/>
        </p:blipFill>
        <p:spPr>
          <a:xfrm>
            <a:off x="1211290" y="1996737"/>
            <a:ext cx="1497379" cy="1861168"/>
          </a:xfrm>
          <a:prstGeom prst="rect">
            <a:avLst/>
          </a:prstGeom>
        </p:spPr>
      </p:pic>
      <p:pic>
        <p:nvPicPr>
          <p:cNvPr id="10" name="Picture 9" descr="A group of cartoon faces&#10;&#10;Description automatically generated">
            <a:extLst>
              <a:ext uri="{FF2B5EF4-FFF2-40B4-BE49-F238E27FC236}">
                <a16:creationId xmlns:a16="http://schemas.microsoft.com/office/drawing/2014/main" id="{5DFAC60A-872B-4280-24B3-78FF94C4B1FB}"/>
              </a:ext>
            </a:extLst>
          </p:cNvPr>
          <p:cNvPicPr>
            <a:picLocks noChangeAspect="1"/>
          </p:cNvPicPr>
          <p:nvPr/>
        </p:nvPicPr>
        <p:blipFill rotWithShape="1">
          <a:blip r:embed="rId5">
            <a:extLst>
              <a:ext uri="{28A0092B-C50C-407E-A947-70E740481C1C}">
                <a14:useLocalDpi xmlns:a14="http://schemas.microsoft.com/office/drawing/2010/main" val="0"/>
              </a:ext>
            </a:extLst>
          </a:blip>
          <a:srcRect l="48045" t="6546" r="31557" b="48380"/>
          <a:stretch/>
        </p:blipFill>
        <p:spPr>
          <a:xfrm>
            <a:off x="5113660" y="3909833"/>
            <a:ext cx="1569856" cy="1951253"/>
          </a:xfrm>
          <a:prstGeom prst="rect">
            <a:avLst/>
          </a:prstGeom>
        </p:spPr>
      </p:pic>
      <p:pic>
        <p:nvPicPr>
          <p:cNvPr id="12" name="Picture 11" descr="A group of cartoon faces&#10;&#10;Description automatically generated">
            <a:extLst>
              <a:ext uri="{FF2B5EF4-FFF2-40B4-BE49-F238E27FC236}">
                <a16:creationId xmlns:a16="http://schemas.microsoft.com/office/drawing/2014/main" id="{DDC2B4DB-A78D-E637-A174-2CB7B509BA6B}"/>
              </a:ext>
            </a:extLst>
          </p:cNvPr>
          <p:cNvPicPr>
            <a:picLocks noChangeAspect="1"/>
          </p:cNvPicPr>
          <p:nvPr/>
        </p:nvPicPr>
        <p:blipFill rotWithShape="1">
          <a:blip r:embed="rId5">
            <a:extLst>
              <a:ext uri="{28A0092B-C50C-407E-A947-70E740481C1C}">
                <a14:useLocalDpi xmlns:a14="http://schemas.microsoft.com/office/drawing/2010/main" val="0"/>
              </a:ext>
            </a:extLst>
          </a:blip>
          <a:srcRect l="7559" t="4484" r="72043" b="50442"/>
          <a:stretch/>
        </p:blipFill>
        <p:spPr>
          <a:xfrm>
            <a:off x="2718646" y="3749466"/>
            <a:ext cx="1667632" cy="2072784"/>
          </a:xfrm>
          <a:prstGeom prst="rect">
            <a:avLst/>
          </a:prstGeom>
        </p:spPr>
      </p:pic>
      <p:pic>
        <p:nvPicPr>
          <p:cNvPr id="14" name="Picture 13" descr="A group of cartoon faces&#10;&#10;Description automatically generated">
            <a:extLst>
              <a:ext uri="{FF2B5EF4-FFF2-40B4-BE49-F238E27FC236}">
                <a16:creationId xmlns:a16="http://schemas.microsoft.com/office/drawing/2014/main" id="{2AAD7D76-DB58-36BA-9355-6C188658B3D2}"/>
              </a:ext>
            </a:extLst>
          </p:cNvPr>
          <p:cNvPicPr>
            <a:picLocks noChangeAspect="1"/>
          </p:cNvPicPr>
          <p:nvPr/>
        </p:nvPicPr>
        <p:blipFill rotWithShape="1">
          <a:blip r:embed="rId5">
            <a:extLst>
              <a:ext uri="{28A0092B-C50C-407E-A947-70E740481C1C}">
                <a14:useLocalDpi xmlns:a14="http://schemas.microsoft.com/office/drawing/2010/main" val="0"/>
              </a:ext>
            </a:extLst>
          </a:blip>
          <a:srcRect l="67368" t="43369" r="12234" b="11557"/>
          <a:stretch/>
        </p:blipFill>
        <p:spPr>
          <a:xfrm>
            <a:off x="4089601" y="1578057"/>
            <a:ext cx="1570285" cy="1951786"/>
          </a:xfrm>
          <a:prstGeom prst="rect">
            <a:avLst/>
          </a:prstGeom>
        </p:spPr>
      </p:pic>
      <p:pic>
        <p:nvPicPr>
          <p:cNvPr id="15" name="Picture 14" descr="A group of animals and a person&#10;&#10;Description automatically generated">
            <a:extLst>
              <a:ext uri="{FF2B5EF4-FFF2-40B4-BE49-F238E27FC236}">
                <a16:creationId xmlns:a16="http://schemas.microsoft.com/office/drawing/2014/main" id="{C5A61D89-BCB3-7020-8CF6-C5EDE3E9A641}"/>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7490192" y="1609798"/>
            <a:ext cx="468230" cy="753473"/>
          </a:xfrm>
          <a:prstGeom prst="rect">
            <a:avLst/>
          </a:prstGeom>
        </p:spPr>
      </p:pic>
      <p:pic>
        <p:nvPicPr>
          <p:cNvPr id="16" name="Picture 15" descr="A group of animals and a person&#10;&#10;Description automatically generated">
            <a:extLst>
              <a:ext uri="{FF2B5EF4-FFF2-40B4-BE49-F238E27FC236}">
                <a16:creationId xmlns:a16="http://schemas.microsoft.com/office/drawing/2014/main" id="{094290DF-C0EF-4733-2D73-0F498C581901}"/>
              </a:ext>
            </a:extLst>
          </p:cNvPr>
          <p:cNvPicPr>
            <a:picLocks noChangeAspect="1"/>
          </p:cNvPicPr>
          <p:nvPr/>
        </p:nvPicPr>
        <p:blipFill rotWithShape="1">
          <a:blip r:embed="rId6">
            <a:extLst>
              <a:ext uri="{28A0092B-C50C-407E-A947-70E740481C1C}">
                <a14:useLocalDpi xmlns:a14="http://schemas.microsoft.com/office/drawing/2010/main" val="0"/>
              </a:ext>
            </a:extLst>
          </a:blip>
          <a:srcRect l="50900" t="51209" r="37552" b="15752"/>
          <a:stretch/>
        </p:blipFill>
        <p:spPr>
          <a:xfrm>
            <a:off x="7500657" y="3726742"/>
            <a:ext cx="468230" cy="753473"/>
          </a:xfrm>
          <a:prstGeom prst="rect">
            <a:avLst/>
          </a:prstGeom>
        </p:spPr>
      </p:pic>
      <p:sp>
        <p:nvSpPr>
          <p:cNvPr id="18" name="Rectangle 17">
            <a:extLst>
              <a:ext uri="{FF2B5EF4-FFF2-40B4-BE49-F238E27FC236}">
                <a16:creationId xmlns:a16="http://schemas.microsoft.com/office/drawing/2014/main" id="{4D932DD3-03CB-FA5C-4732-375DDDA9816D}"/>
              </a:ext>
            </a:extLst>
          </p:cNvPr>
          <p:cNvSpPr/>
          <p:nvPr/>
        </p:nvSpPr>
        <p:spPr>
          <a:xfrm>
            <a:off x="5048133" y="5607843"/>
            <a:ext cx="195506" cy="428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1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6" name="Rectangle 5">
            <a:extLst>
              <a:ext uri="{FF2B5EF4-FFF2-40B4-BE49-F238E27FC236}">
                <a16:creationId xmlns:a16="http://schemas.microsoft.com/office/drawing/2014/main" id="{977A7432-ECF4-32FC-34AF-18BD1785B35A}"/>
              </a:ext>
            </a:extLst>
          </p:cNvPr>
          <p:cNvSpPr/>
          <p:nvPr/>
        </p:nvSpPr>
        <p:spPr>
          <a:xfrm>
            <a:off x="200507" y="114763"/>
            <a:ext cx="4755410" cy="1237571"/>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2">
            <a:extLst>
              <a:ext uri="{FF2B5EF4-FFF2-40B4-BE49-F238E27FC236}">
                <a16:creationId xmlns:a16="http://schemas.microsoft.com/office/drawing/2014/main" id="{A8B175C3-C891-8261-7DE0-32E5C3E6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23" y="232271"/>
            <a:ext cx="1017886" cy="101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5C180F6-4476-1A98-5DE7-4AEFB5531E83}"/>
              </a:ext>
            </a:extLst>
          </p:cNvPr>
          <p:cNvSpPr txBox="1">
            <a:spLocks/>
          </p:cNvSpPr>
          <p:nvPr/>
        </p:nvSpPr>
        <p:spPr>
          <a:xfrm>
            <a:off x="1303861" y="327785"/>
            <a:ext cx="3532544" cy="1237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a:solidFill>
                  <a:srgbClr val="3FAD56"/>
                </a:solidFill>
                <a:latin typeface="Poppins" panose="00000500000000000000" pitchFamily="2" charset="0"/>
                <a:cs typeface="Poppins" panose="00000500000000000000" pitchFamily="2" charset="0"/>
              </a:rPr>
              <a:t>Opdracht 5</a:t>
            </a:r>
            <a:endParaRPr lang="en-GB" b="1" dirty="0">
              <a:solidFill>
                <a:srgbClr val="3FAD56"/>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4611072A-49C0-EDAE-EC99-27C28699FE01}"/>
              </a:ext>
            </a:extLst>
          </p:cNvPr>
          <p:cNvSpPr/>
          <p:nvPr/>
        </p:nvSpPr>
        <p:spPr>
          <a:xfrm>
            <a:off x="390331" y="1367665"/>
            <a:ext cx="913530" cy="687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D932DD3-03CB-FA5C-4732-375DDDA9816D}"/>
              </a:ext>
            </a:extLst>
          </p:cNvPr>
          <p:cNvSpPr/>
          <p:nvPr/>
        </p:nvSpPr>
        <p:spPr>
          <a:xfrm>
            <a:off x="5048133" y="5607843"/>
            <a:ext cx="195506" cy="428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artoon character in a green circle&#10;&#10;Description automatically generated">
            <a:extLst>
              <a:ext uri="{FF2B5EF4-FFF2-40B4-BE49-F238E27FC236}">
                <a16:creationId xmlns:a16="http://schemas.microsoft.com/office/drawing/2014/main" id="{6B080FA3-4F2E-CF10-E53E-4C90E0DE983E}"/>
              </a:ext>
            </a:extLst>
          </p:cNvPr>
          <p:cNvPicPr>
            <a:picLocks noChangeAspect="1"/>
          </p:cNvPicPr>
          <p:nvPr/>
        </p:nvPicPr>
        <p:blipFill rotWithShape="1">
          <a:blip r:embed="rId4">
            <a:extLst>
              <a:ext uri="{28A0092B-C50C-407E-A947-70E740481C1C}">
                <a14:useLocalDpi xmlns:a14="http://schemas.microsoft.com/office/drawing/2010/main" val="0"/>
              </a:ext>
            </a:extLst>
          </a:blip>
          <a:srcRect l="29868" t="3824" r="22289" b="12886"/>
          <a:stretch/>
        </p:blipFill>
        <p:spPr>
          <a:xfrm>
            <a:off x="4398405" y="1212824"/>
            <a:ext cx="3395190" cy="3324829"/>
          </a:xfrm>
          <a:prstGeom prst="rect">
            <a:avLst/>
          </a:prstGeom>
        </p:spPr>
      </p:pic>
      <p:grpSp>
        <p:nvGrpSpPr>
          <p:cNvPr id="11" name="Group 10">
            <a:extLst>
              <a:ext uri="{FF2B5EF4-FFF2-40B4-BE49-F238E27FC236}">
                <a16:creationId xmlns:a16="http://schemas.microsoft.com/office/drawing/2014/main" id="{B7B3B701-27D1-56CA-340A-A4FA6EBC6887}"/>
              </a:ext>
            </a:extLst>
          </p:cNvPr>
          <p:cNvGrpSpPr/>
          <p:nvPr/>
        </p:nvGrpSpPr>
        <p:grpSpPr>
          <a:xfrm>
            <a:off x="1589965" y="4055031"/>
            <a:ext cx="2710832" cy="687712"/>
            <a:chOff x="2553254" y="1665213"/>
            <a:chExt cx="2710832" cy="687712"/>
          </a:xfrm>
        </p:grpSpPr>
        <p:sp>
          <p:nvSpPr>
            <p:cNvPr id="17" name="Rectangle: Rounded Corners 16">
              <a:extLst>
                <a:ext uri="{FF2B5EF4-FFF2-40B4-BE49-F238E27FC236}">
                  <a16:creationId xmlns:a16="http://schemas.microsoft.com/office/drawing/2014/main" id="{08EE8384-EC3F-D3B8-D184-4977B942613F}"/>
                </a:ext>
              </a:extLst>
            </p:cNvPr>
            <p:cNvSpPr/>
            <p:nvPr/>
          </p:nvSpPr>
          <p:spPr>
            <a:xfrm>
              <a:off x="2553254" y="1665213"/>
              <a:ext cx="2710832" cy="687712"/>
            </a:xfrm>
            <a:prstGeom prst="roundRect">
              <a:avLst>
                <a:gd name="adj" fmla="val 50000"/>
              </a:avLst>
            </a:prstGeom>
            <a:solidFill>
              <a:srgbClr val="3FAD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A3923945-FE0C-718F-64FA-03EE8A6E31A4}"/>
                </a:ext>
              </a:extLst>
            </p:cNvPr>
            <p:cNvSpPr txBox="1"/>
            <p:nvPr/>
          </p:nvSpPr>
          <p:spPr>
            <a:xfrm>
              <a:off x="3013065" y="1760322"/>
              <a:ext cx="1780248" cy="523220"/>
            </a:xfrm>
            <a:prstGeom prst="rect">
              <a:avLst/>
            </a:prstGeom>
            <a:noFill/>
          </p:spPr>
          <p:txBody>
            <a:bodyPr wrap="square" rtlCol="0">
              <a:spAutoFit/>
            </a:bodyPr>
            <a:lstStyle/>
            <a:p>
              <a:pPr algn="ctr"/>
              <a:r>
                <a:rPr lang="nl-BE" sz="2800" b="1" dirty="0">
                  <a:solidFill>
                    <a:schemeClr val="bg1"/>
                  </a:solidFill>
                  <a:latin typeface="Poppins" panose="00000500000000000000" pitchFamily="2" charset="0"/>
                  <a:cs typeface="Poppins" panose="00000500000000000000" pitchFamily="2" charset="0"/>
                </a:rPr>
                <a:t>MENS</a:t>
              </a:r>
              <a:endParaRPr lang="en-GB" b="1" dirty="0">
                <a:solidFill>
                  <a:schemeClr val="bg1"/>
                </a:solidFill>
                <a:latin typeface="Poppins" panose="00000500000000000000" pitchFamily="2" charset="0"/>
                <a:cs typeface="Poppins" panose="00000500000000000000" pitchFamily="2" charset="0"/>
              </a:endParaRPr>
            </a:p>
          </p:txBody>
        </p:sp>
      </p:grpSp>
      <p:grpSp>
        <p:nvGrpSpPr>
          <p:cNvPr id="20" name="Group 19">
            <a:extLst>
              <a:ext uri="{FF2B5EF4-FFF2-40B4-BE49-F238E27FC236}">
                <a16:creationId xmlns:a16="http://schemas.microsoft.com/office/drawing/2014/main" id="{000498DC-B674-9BEA-F277-28C21830B71A}"/>
              </a:ext>
            </a:extLst>
          </p:cNvPr>
          <p:cNvGrpSpPr/>
          <p:nvPr/>
        </p:nvGrpSpPr>
        <p:grpSpPr>
          <a:xfrm>
            <a:off x="7891203" y="4124414"/>
            <a:ext cx="2710832" cy="687712"/>
            <a:chOff x="7177461" y="1665213"/>
            <a:chExt cx="2710832" cy="687712"/>
          </a:xfrm>
        </p:grpSpPr>
        <p:sp>
          <p:nvSpPr>
            <p:cNvPr id="21" name="Rectangle: Rounded Corners 20">
              <a:extLst>
                <a:ext uri="{FF2B5EF4-FFF2-40B4-BE49-F238E27FC236}">
                  <a16:creationId xmlns:a16="http://schemas.microsoft.com/office/drawing/2014/main" id="{5429C3A0-0E5F-1FC3-0FDE-F904E64D393B}"/>
                </a:ext>
              </a:extLst>
            </p:cNvPr>
            <p:cNvSpPr/>
            <p:nvPr/>
          </p:nvSpPr>
          <p:spPr>
            <a:xfrm>
              <a:off x="7177461" y="1665213"/>
              <a:ext cx="2710832" cy="687712"/>
            </a:xfrm>
            <a:prstGeom prst="roundRect">
              <a:avLst>
                <a:gd name="adj" fmla="val 50000"/>
              </a:avLst>
            </a:prstGeom>
            <a:solidFill>
              <a:srgbClr val="EA51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AC121BF6-DE63-2861-BB31-C695EDB07758}"/>
                </a:ext>
              </a:extLst>
            </p:cNvPr>
            <p:cNvSpPr txBox="1"/>
            <p:nvPr/>
          </p:nvSpPr>
          <p:spPr>
            <a:xfrm>
              <a:off x="7642753" y="1760322"/>
              <a:ext cx="1780248" cy="523220"/>
            </a:xfrm>
            <a:prstGeom prst="rect">
              <a:avLst/>
            </a:prstGeom>
            <a:noFill/>
          </p:spPr>
          <p:txBody>
            <a:bodyPr wrap="square" rtlCol="0">
              <a:spAutoFit/>
            </a:bodyPr>
            <a:lstStyle/>
            <a:p>
              <a:pPr algn="ctr"/>
              <a:r>
                <a:rPr lang="nl-BE" sz="2800" b="1" dirty="0">
                  <a:solidFill>
                    <a:schemeClr val="bg1"/>
                  </a:solidFill>
                  <a:latin typeface="Poppins" panose="00000500000000000000" pitchFamily="2" charset="0"/>
                  <a:cs typeface="Poppins" panose="00000500000000000000" pitchFamily="2" charset="0"/>
                </a:rPr>
                <a:t>ZOMBIE</a:t>
              </a:r>
              <a:endParaRPr lang="en-GB" b="1" dirty="0">
                <a:solidFill>
                  <a:schemeClr val="bg1"/>
                </a:solidFill>
                <a:latin typeface="Poppins" panose="00000500000000000000" pitchFamily="2" charset="0"/>
                <a:cs typeface="Poppins" panose="00000500000000000000" pitchFamily="2" charset="0"/>
              </a:endParaRPr>
            </a:p>
          </p:txBody>
        </p:sp>
      </p:grpSp>
      <p:pic>
        <p:nvPicPr>
          <p:cNvPr id="23" name="Picture 22" descr="A group of animals and a person&#10;&#10;Description automatically generated">
            <a:extLst>
              <a:ext uri="{FF2B5EF4-FFF2-40B4-BE49-F238E27FC236}">
                <a16:creationId xmlns:a16="http://schemas.microsoft.com/office/drawing/2014/main" id="{C4C60705-B83F-E3AE-7415-E1C3A0D748BB}"/>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7960108" y="2982312"/>
            <a:ext cx="277584" cy="446687"/>
          </a:xfrm>
          <a:prstGeom prst="rect">
            <a:avLst/>
          </a:prstGeom>
        </p:spPr>
      </p:pic>
      <p:pic>
        <p:nvPicPr>
          <p:cNvPr id="24" name="Picture 23" descr="A group of animals and a person&#10;&#10;Description automatically generated">
            <a:extLst>
              <a:ext uri="{FF2B5EF4-FFF2-40B4-BE49-F238E27FC236}">
                <a16:creationId xmlns:a16="http://schemas.microsoft.com/office/drawing/2014/main" id="{8FD71953-9D19-ED90-AD01-141EAEDFA913}"/>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9012504" y="2099891"/>
            <a:ext cx="468230" cy="753473"/>
          </a:xfrm>
          <a:prstGeom prst="rect">
            <a:avLst/>
          </a:prstGeom>
        </p:spPr>
      </p:pic>
      <p:pic>
        <p:nvPicPr>
          <p:cNvPr id="25" name="Picture 24" descr="A group of animals and a person&#10;&#10;Description automatically generated">
            <a:extLst>
              <a:ext uri="{FF2B5EF4-FFF2-40B4-BE49-F238E27FC236}">
                <a16:creationId xmlns:a16="http://schemas.microsoft.com/office/drawing/2014/main" id="{F79ACDEB-385C-BB7B-F687-D3967BFB1286}"/>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9530251" y="3271416"/>
            <a:ext cx="427364" cy="687712"/>
          </a:xfrm>
          <a:prstGeom prst="rect">
            <a:avLst/>
          </a:prstGeom>
        </p:spPr>
      </p:pic>
      <p:pic>
        <p:nvPicPr>
          <p:cNvPr id="26" name="Picture 25" descr="A group of animals and a person&#10;&#10;Description automatically generated">
            <a:extLst>
              <a:ext uri="{FF2B5EF4-FFF2-40B4-BE49-F238E27FC236}">
                <a16:creationId xmlns:a16="http://schemas.microsoft.com/office/drawing/2014/main" id="{2262DE65-0958-BB8D-6F31-B7FC99D1927A}"/>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7304687" y="4769938"/>
            <a:ext cx="520698" cy="837905"/>
          </a:xfrm>
          <a:prstGeom prst="rect">
            <a:avLst/>
          </a:prstGeom>
        </p:spPr>
      </p:pic>
      <p:pic>
        <p:nvPicPr>
          <p:cNvPr id="27" name="Picture 26" descr="A group of animals and a person&#10;&#10;Description automatically generated">
            <a:extLst>
              <a:ext uri="{FF2B5EF4-FFF2-40B4-BE49-F238E27FC236}">
                <a16:creationId xmlns:a16="http://schemas.microsoft.com/office/drawing/2014/main" id="{BF06B9AA-4EFD-91D9-1710-585E6D60C9E7}"/>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5358927" y="5414844"/>
            <a:ext cx="354050" cy="569735"/>
          </a:xfrm>
          <a:prstGeom prst="rect">
            <a:avLst/>
          </a:prstGeom>
        </p:spPr>
      </p:pic>
      <p:pic>
        <p:nvPicPr>
          <p:cNvPr id="28" name="Picture 27" descr="A group of animals and a person&#10;&#10;Description automatically generated">
            <a:extLst>
              <a:ext uri="{FF2B5EF4-FFF2-40B4-BE49-F238E27FC236}">
                <a16:creationId xmlns:a16="http://schemas.microsoft.com/office/drawing/2014/main" id="{994DDFD1-22C3-CDF7-A8A0-80204A328442}"/>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3843042" y="3205655"/>
            <a:ext cx="354050" cy="569735"/>
          </a:xfrm>
          <a:prstGeom prst="rect">
            <a:avLst/>
          </a:prstGeom>
        </p:spPr>
      </p:pic>
      <p:pic>
        <p:nvPicPr>
          <p:cNvPr id="29" name="Picture 28" descr="A group of animals and a person&#10;&#10;Description automatically generated">
            <a:extLst>
              <a:ext uri="{FF2B5EF4-FFF2-40B4-BE49-F238E27FC236}">
                <a16:creationId xmlns:a16="http://schemas.microsoft.com/office/drawing/2014/main" id="{1C06EA1C-0135-9905-F527-4099F1CE9EBD}"/>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1589965" y="4949954"/>
            <a:ext cx="354050" cy="569735"/>
          </a:xfrm>
          <a:prstGeom prst="rect">
            <a:avLst/>
          </a:prstGeom>
        </p:spPr>
      </p:pic>
      <p:pic>
        <p:nvPicPr>
          <p:cNvPr id="30" name="Picture 29" descr="A group of animals and a person&#10;&#10;Description automatically generated">
            <a:extLst>
              <a:ext uri="{FF2B5EF4-FFF2-40B4-BE49-F238E27FC236}">
                <a16:creationId xmlns:a16="http://schemas.microsoft.com/office/drawing/2014/main" id="{953BB7FE-68BA-0487-5064-3D696C0774CB}"/>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1920722" y="2452182"/>
            <a:ext cx="468230" cy="753473"/>
          </a:xfrm>
          <a:prstGeom prst="rect">
            <a:avLst/>
          </a:prstGeom>
        </p:spPr>
      </p:pic>
      <p:pic>
        <p:nvPicPr>
          <p:cNvPr id="31" name="Picture 30" descr="A group of animals and a person&#10;&#10;Description automatically generated">
            <a:extLst>
              <a:ext uri="{FF2B5EF4-FFF2-40B4-BE49-F238E27FC236}">
                <a16:creationId xmlns:a16="http://schemas.microsoft.com/office/drawing/2014/main" id="{6BE1B3B7-A49C-6832-7640-9F7D91908B85}"/>
              </a:ext>
            </a:extLst>
          </p:cNvPr>
          <p:cNvPicPr>
            <a:picLocks noChangeAspect="1"/>
          </p:cNvPicPr>
          <p:nvPr/>
        </p:nvPicPr>
        <p:blipFill rotWithShape="1">
          <a:blip r:embed="rId5">
            <a:extLst>
              <a:ext uri="{28A0092B-C50C-407E-A947-70E740481C1C}">
                <a14:useLocalDpi xmlns:a14="http://schemas.microsoft.com/office/drawing/2010/main" val="0"/>
              </a:ext>
            </a:extLst>
          </a:blip>
          <a:srcRect l="50900" t="51209" r="37552" b="15752"/>
          <a:stretch/>
        </p:blipFill>
        <p:spPr>
          <a:xfrm>
            <a:off x="10367920" y="5211065"/>
            <a:ext cx="468230" cy="753473"/>
          </a:xfrm>
          <a:prstGeom prst="rect">
            <a:avLst/>
          </a:prstGeom>
        </p:spPr>
      </p:pic>
    </p:spTree>
    <p:extLst>
      <p:ext uri="{BB962C8B-B14F-4D97-AF65-F5344CB8AC3E}">
        <p14:creationId xmlns:p14="http://schemas.microsoft.com/office/powerpoint/2010/main" val="21626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FFBAF7-2A0C-D3BB-5367-EBA33B733339}"/>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555F16-3E1D-FD0F-BA5A-F9062F3F4163}"/>
              </a:ext>
            </a:extLst>
          </p:cNvPr>
          <p:cNvSpPr>
            <a:spLocks noGrp="1"/>
          </p:cNvSpPr>
          <p:nvPr>
            <p:ph type="title"/>
          </p:nvPr>
        </p:nvSpPr>
        <p:spPr>
          <a:xfrm>
            <a:off x="195166" y="1733227"/>
            <a:ext cx="11801668" cy="2638134"/>
          </a:xfrm>
        </p:spPr>
        <p:txBody>
          <a:bodyPr>
            <a:normAutofit/>
          </a:bodyPr>
          <a:lstStyle/>
          <a:p>
            <a:pPr algn="ctr"/>
            <a:r>
              <a:rPr lang="nl-BE" sz="6000" b="1" dirty="0">
                <a:solidFill>
                  <a:srgbClr val="3FAD56"/>
                </a:solidFill>
                <a:latin typeface="Poppins" panose="00000500000000000000" pitchFamily="2" charset="0"/>
                <a:cs typeface="Poppins" panose="00000500000000000000" pitchFamily="2" charset="0"/>
              </a:rPr>
              <a:t>Artificiële intelligentie?</a:t>
            </a:r>
            <a:endParaRPr lang="en-GB" sz="6000" b="1" dirty="0">
              <a:solidFill>
                <a:srgbClr val="3FAD56"/>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180D7DC9-9B8B-60EA-04AF-49C8257E374E}"/>
              </a:ext>
            </a:extLst>
          </p:cNvPr>
          <p:cNvSpPr txBox="1"/>
          <p:nvPr/>
        </p:nvSpPr>
        <p:spPr>
          <a:xfrm>
            <a:off x="12909178" y="4778618"/>
            <a:ext cx="4195813" cy="1615827"/>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Kijkt naar wat je al leuk vond</a:t>
            </a:r>
          </a:p>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Hoelang je kijkt</a:t>
            </a:r>
          </a:p>
          <a:p>
            <a:pPr marL="742950" lvl="1" indent="-285750">
              <a:lnSpc>
                <a:spcPct val="150000"/>
              </a:lnSpc>
              <a:buFont typeface="Wingdings" panose="05000000000000000000" pitchFamily="2" charset="2"/>
              <a:buChar char="§"/>
            </a:pPr>
            <a:r>
              <a:rPr lang="nl-BE" dirty="0" err="1">
                <a:solidFill>
                  <a:srgbClr val="297138"/>
                </a:solidFill>
                <a:latin typeface="Poppins" panose="00000500000000000000" pitchFamily="2" charset="0"/>
                <a:cs typeface="Poppins" panose="00000500000000000000" pitchFamily="2" charset="0"/>
              </a:rPr>
              <a:t>Likes</a:t>
            </a:r>
            <a:r>
              <a:rPr lang="nl-BE" dirty="0">
                <a:solidFill>
                  <a:srgbClr val="297138"/>
                </a:solidFill>
                <a:latin typeface="Poppins" panose="00000500000000000000" pitchFamily="2" charset="0"/>
                <a:cs typeface="Poppins" panose="00000500000000000000" pitchFamily="2" charset="0"/>
              </a:rPr>
              <a:t> en reacties</a:t>
            </a:r>
          </a:p>
          <a:p>
            <a:endParaRPr lang="en-GB" dirty="0"/>
          </a:p>
        </p:txBody>
      </p:sp>
      <p:grpSp>
        <p:nvGrpSpPr>
          <p:cNvPr id="18" name="Group 17">
            <a:extLst>
              <a:ext uri="{FF2B5EF4-FFF2-40B4-BE49-F238E27FC236}">
                <a16:creationId xmlns:a16="http://schemas.microsoft.com/office/drawing/2014/main" id="{19ACE5C4-DB97-E567-CE49-E99277E2BD91}"/>
              </a:ext>
            </a:extLst>
          </p:cNvPr>
          <p:cNvGrpSpPr/>
          <p:nvPr/>
        </p:nvGrpSpPr>
        <p:grpSpPr>
          <a:xfrm>
            <a:off x="12909178" y="4295624"/>
            <a:ext cx="914398" cy="504586"/>
            <a:chOff x="13543879" y="5723068"/>
            <a:chExt cx="914398" cy="504586"/>
          </a:xfrm>
        </p:grpSpPr>
        <p:sp>
          <p:nvSpPr>
            <p:cNvPr id="7" name="Rectangle: Rounded Corners 6">
              <a:extLst>
                <a:ext uri="{FF2B5EF4-FFF2-40B4-BE49-F238E27FC236}">
                  <a16:creationId xmlns:a16="http://schemas.microsoft.com/office/drawing/2014/main" id="{7E157EF5-6E8A-344C-78BF-A63E396555C6}"/>
                </a:ext>
              </a:extLst>
            </p:cNvPr>
            <p:cNvSpPr/>
            <p:nvPr/>
          </p:nvSpPr>
          <p:spPr>
            <a:xfrm>
              <a:off x="13543879" y="5723068"/>
              <a:ext cx="914398" cy="504586"/>
            </a:xfrm>
            <a:prstGeom prst="roundRect">
              <a:avLst/>
            </a:prstGeom>
            <a:solidFill>
              <a:srgbClr val="297138"/>
            </a:solidFill>
            <a:ln>
              <a:solidFill>
                <a:srgbClr val="3FAD5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3A4AFFAB-340D-7125-2AD4-0081ACD98AE9}"/>
                </a:ext>
              </a:extLst>
            </p:cNvPr>
            <p:cNvSpPr txBox="1"/>
            <p:nvPr/>
          </p:nvSpPr>
          <p:spPr>
            <a:xfrm>
              <a:off x="13543879" y="5809129"/>
              <a:ext cx="914398" cy="369332"/>
            </a:xfrm>
            <a:prstGeom prst="rect">
              <a:avLst/>
            </a:prstGeom>
            <a:noFill/>
          </p:spPr>
          <p:txBody>
            <a:bodyPr wrap="square" rtlCol="0">
              <a:spAutoFit/>
            </a:bodyPr>
            <a:lstStyle/>
            <a:p>
              <a:pPr algn="ctr"/>
              <a:r>
                <a:rPr lang="nl-BE" b="1" dirty="0">
                  <a:solidFill>
                    <a:schemeClr val="bg1"/>
                  </a:solidFill>
                  <a:latin typeface="Poppins" panose="00000500000000000000" pitchFamily="2" charset="0"/>
                  <a:cs typeface="Poppins" panose="00000500000000000000" pitchFamily="2" charset="0"/>
                </a:rPr>
                <a:t>Hoe?</a:t>
              </a:r>
            </a:p>
          </p:txBody>
        </p:sp>
      </p:grpSp>
      <p:grpSp>
        <p:nvGrpSpPr>
          <p:cNvPr id="17" name="Group 16">
            <a:extLst>
              <a:ext uri="{FF2B5EF4-FFF2-40B4-BE49-F238E27FC236}">
                <a16:creationId xmlns:a16="http://schemas.microsoft.com/office/drawing/2014/main" id="{004CB7BB-764C-DC00-DA85-C6A9DF3AADE3}"/>
              </a:ext>
            </a:extLst>
          </p:cNvPr>
          <p:cNvGrpSpPr/>
          <p:nvPr/>
        </p:nvGrpSpPr>
        <p:grpSpPr>
          <a:xfrm>
            <a:off x="12909177" y="2887657"/>
            <a:ext cx="1851851" cy="990957"/>
            <a:chOff x="13543879" y="4713896"/>
            <a:chExt cx="914398" cy="990957"/>
          </a:xfrm>
        </p:grpSpPr>
        <p:sp>
          <p:nvSpPr>
            <p:cNvPr id="14" name="Rectangle: Rounded Corners 13">
              <a:extLst>
                <a:ext uri="{FF2B5EF4-FFF2-40B4-BE49-F238E27FC236}">
                  <a16:creationId xmlns:a16="http://schemas.microsoft.com/office/drawing/2014/main" id="{169A4CA0-7071-6E14-4191-E1AF36C0E243}"/>
                </a:ext>
              </a:extLst>
            </p:cNvPr>
            <p:cNvSpPr/>
            <p:nvPr/>
          </p:nvSpPr>
          <p:spPr>
            <a:xfrm>
              <a:off x="13543879" y="4713896"/>
              <a:ext cx="914398" cy="504586"/>
            </a:xfrm>
            <a:prstGeom prst="roundRect">
              <a:avLst/>
            </a:prstGeom>
            <a:solidFill>
              <a:srgbClr val="297138"/>
            </a:solidFill>
            <a:ln>
              <a:solidFill>
                <a:srgbClr val="3FAD5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D2194533-7B9F-FF31-D721-7440E0EAC5B8}"/>
                </a:ext>
              </a:extLst>
            </p:cNvPr>
            <p:cNvSpPr txBox="1"/>
            <p:nvPr/>
          </p:nvSpPr>
          <p:spPr>
            <a:xfrm>
              <a:off x="13543879" y="4781523"/>
              <a:ext cx="914398" cy="923330"/>
            </a:xfrm>
            <a:prstGeom prst="rect">
              <a:avLst/>
            </a:prstGeom>
            <a:noFill/>
          </p:spPr>
          <p:txBody>
            <a:bodyPr wrap="square" rtlCol="0">
              <a:spAutoFit/>
            </a:bodyPr>
            <a:lstStyle/>
            <a:p>
              <a:pPr algn="ctr"/>
              <a:r>
                <a:rPr lang="nl-BE" b="1" dirty="0">
                  <a:solidFill>
                    <a:schemeClr val="bg1"/>
                  </a:solidFill>
                  <a:latin typeface="Poppins" panose="00000500000000000000" pitchFamily="2" charset="0"/>
                  <a:cs typeface="Poppins" panose="00000500000000000000" pitchFamily="2" charset="0"/>
                </a:rPr>
                <a:t>Wat doet het?</a:t>
              </a:r>
            </a:p>
          </p:txBody>
        </p:sp>
      </p:grpSp>
      <p:sp>
        <p:nvSpPr>
          <p:cNvPr id="19" name="TextBox 18">
            <a:extLst>
              <a:ext uri="{FF2B5EF4-FFF2-40B4-BE49-F238E27FC236}">
                <a16:creationId xmlns:a16="http://schemas.microsoft.com/office/drawing/2014/main" id="{9D383FA0-1F47-C443-CCA4-0C90568AACBB}"/>
              </a:ext>
            </a:extLst>
          </p:cNvPr>
          <p:cNvSpPr txBox="1"/>
          <p:nvPr/>
        </p:nvSpPr>
        <p:spPr>
          <a:xfrm>
            <a:off x="12909178" y="3428430"/>
            <a:ext cx="3948055" cy="646331"/>
          </a:xfrm>
          <a:prstGeom prst="rect">
            <a:avLst/>
          </a:prstGeom>
          <a:noFill/>
        </p:spPr>
        <p:txBody>
          <a:bodyPr wrap="square" rtlCol="0">
            <a:spAutoFit/>
          </a:bodyPr>
          <a:lstStyle/>
          <a:p>
            <a:r>
              <a:rPr lang="nl-BE" dirty="0">
                <a:solidFill>
                  <a:srgbClr val="297138"/>
                </a:solidFill>
                <a:latin typeface="Poppins" panose="00000500000000000000" pitchFamily="2" charset="0"/>
                <a:cs typeface="Poppins" panose="00000500000000000000" pitchFamily="2" charset="0"/>
              </a:rPr>
              <a:t>Laat zien wat jij graag wil zien en voorspelt wat populair zal zijn</a:t>
            </a:r>
            <a:endParaRPr lang="en-GB" dirty="0">
              <a:solidFill>
                <a:srgbClr val="297138"/>
              </a:solidFill>
              <a:latin typeface="Poppins" panose="00000500000000000000" pitchFamily="2" charset="0"/>
              <a:cs typeface="Poppins" panose="00000500000000000000" pitchFamily="2" charset="0"/>
            </a:endParaRPr>
          </a:p>
        </p:txBody>
      </p:sp>
      <p:pic>
        <p:nvPicPr>
          <p:cNvPr id="24" name="Zombie-apocalyps (1)">
            <a:hlinkClick r:id="" action="ppaction://media"/>
            <a:extLst>
              <a:ext uri="{FF2B5EF4-FFF2-40B4-BE49-F238E27FC236}">
                <a16:creationId xmlns:a16="http://schemas.microsoft.com/office/drawing/2014/main" id="{2C5AF4E0-0D13-8CDC-66DF-AD83B2B106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3308" t="44614" r="27957" b="3262"/>
          <a:stretch/>
        </p:blipFill>
        <p:spPr>
          <a:xfrm>
            <a:off x="3734697" y="6978643"/>
            <a:ext cx="4457138" cy="3373671"/>
          </a:xfrm>
          <a:prstGeom prst="rect">
            <a:avLst/>
          </a:prstGeom>
        </p:spPr>
      </p:pic>
    </p:spTree>
    <p:extLst>
      <p:ext uri="{BB962C8B-B14F-4D97-AF65-F5344CB8AC3E}">
        <p14:creationId xmlns:p14="http://schemas.microsoft.com/office/powerpoint/2010/main" val="603751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mediacall" presetSubtype="0" fill="hold" nodeType="withEffect">
                                  <p:stCondLst>
                                    <p:cond delay="0"/>
                                  </p:stCondLst>
                                  <p:childTnLst>
                                    <p:cmd type="call" cmd="togglePause">
                                      <p:cBhvr>
                                        <p:cTn id="8" dur="1" fill="hold"/>
                                        <p:tgtEl>
                                          <p:spTgt spid="24"/>
                                        </p:tgtEl>
                                      </p:cBhvr>
                                    </p:cmd>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grpId="1" nodeType="clickEffect">
                                  <p:stCondLst>
                                    <p:cond delay="0"/>
                                  </p:stCondLst>
                                  <p:childTnLst>
                                    <p:animMotion origin="layout" path="M 0 1.11111E-6 L 0 -0.22546 " pathEditMode="relative" rAng="0" ptsTypes="AA">
                                      <p:cBhvr>
                                        <p:cTn id="12" dur="2000" fill="hold"/>
                                        <p:tgtEl>
                                          <p:spTgt spid="2"/>
                                        </p:tgtEl>
                                        <p:attrNameLst>
                                          <p:attrName>ppt_x</p:attrName>
                                          <p:attrName>ppt_y</p:attrName>
                                        </p:attrNameLst>
                                      </p:cBhvr>
                                      <p:rCtr x="0" y="-11273"/>
                                    </p:animMotion>
                                  </p:childTnLst>
                                </p:cTn>
                              </p:par>
                              <p:par>
                                <p:cTn id="13" presetID="64" presetClass="path" presetSubtype="0" accel="50000" decel="50000" fill="hold" nodeType="withEffect">
                                  <p:stCondLst>
                                    <p:cond delay="0"/>
                                  </p:stCondLst>
                                  <p:childTnLst>
                                    <p:animMotion origin="layout" path="M -2.5E-6 4.07407E-6 L -2.5E-6 -0.65811 " pathEditMode="relative" rAng="0" ptsTypes="AA">
                                      <p:cBhvr>
                                        <p:cTn id="14" dur="2000" fill="hold"/>
                                        <p:tgtEl>
                                          <p:spTgt spid="24"/>
                                        </p:tgtEl>
                                        <p:attrNameLst>
                                          <p:attrName>ppt_x</p:attrName>
                                          <p:attrName>ppt_y</p:attrName>
                                        </p:attrNameLst>
                                      </p:cBhvr>
                                      <p:rCtr x="0" y="-32917"/>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5E-6 -0.65811 L -0.23086 -0.65186 " pathEditMode="relative" rAng="0" ptsTypes="AA">
                                      <p:cBhvr>
                                        <p:cTn id="18" dur="2000" fill="hold"/>
                                        <p:tgtEl>
                                          <p:spTgt spid="24"/>
                                        </p:tgtEl>
                                        <p:attrNameLst>
                                          <p:attrName>ppt_x</p:attrName>
                                          <p:attrName>ppt_y</p:attrName>
                                        </p:attrNameLst>
                                      </p:cBhvr>
                                      <p:rCtr x="-11549" y="301"/>
                                    </p:animMotion>
                                  </p:childTnLst>
                                </p:cTn>
                              </p:par>
                              <p:par>
                                <p:cTn id="19" presetID="35" presetClass="path" presetSubtype="0" accel="50000" decel="50000" fill="hold" nodeType="withEffect">
                                  <p:stCondLst>
                                    <p:cond delay="0"/>
                                  </p:stCondLst>
                                  <p:childTnLst>
                                    <p:animMotion origin="layout" path="M 4.375E-6 2.96296E-6 L -0.55196 -0.00278 " pathEditMode="relative" rAng="0" ptsTypes="AA">
                                      <p:cBhvr>
                                        <p:cTn id="20" dur="2000" fill="hold"/>
                                        <p:tgtEl>
                                          <p:spTgt spid="17"/>
                                        </p:tgtEl>
                                        <p:attrNameLst>
                                          <p:attrName>ppt_x</p:attrName>
                                          <p:attrName>ppt_y</p:attrName>
                                        </p:attrNameLst>
                                      </p:cBhvr>
                                      <p:rCtr x="-27604" y="-139"/>
                                    </p:animMotion>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3.125E-6 -7.40741E-7 L -0.50442 0.00093 " pathEditMode="relative" rAng="0" ptsTypes="AA">
                                      <p:cBhvr>
                                        <p:cTn id="24" dur="2000" fill="hold"/>
                                        <p:tgtEl>
                                          <p:spTgt spid="19"/>
                                        </p:tgtEl>
                                        <p:attrNameLst>
                                          <p:attrName>ppt_x</p:attrName>
                                          <p:attrName>ppt_y</p:attrName>
                                        </p:attrNameLst>
                                      </p:cBhvr>
                                      <p:rCtr x="-25221" y="46"/>
                                    </p:animMotion>
                                  </p:childTnLst>
                                </p:cTn>
                              </p:par>
                              <p:par>
                                <p:cTn id="25" presetID="35" presetClass="path" presetSubtype="0" accel="50000" decel="50000" fill="hold" nodeType="withEffect">
                                  <p:stCondLst>
                                    <p:cond delay="0"/>
                                  </p:stCondLst>
                                  <p:childTnLst>
                                    <p:animMotion origin="layout" path="M -4.16667E-6 -4.44444E-6 L -0.54843 0.00649 " pathEditMode="relative" rAng="0" ptsTypes="AA">
                                      <p:cBhvr>
                                        <p:cTn id="26" dur="2000" fill="hold"/>
                                        <p:tgtEl>
                                          <p:spTgt spid="18"/>
                                        </p:tgtEl>
                                        <p:attrNameLst>
                                          <p:attrName>ppt_x</p:attrName>
                                          <p:attrName>ppt_y</p:attrName>
                                        </p:attrNameLst>
                                      </p:cBhvr>
                                      <p:rCtr x="-27422" y="324"/>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0" nodeType="clickEffect">
                                  <p:stCondLst>
                                    <p:cond delay="0"/>
                                  </p:stCondLst>
                                  <p:childTnLst>
                                    <p:animMotion origin="layout" path="M 6.25E-7 -3.33333E-6 L -0.51081 0.00348 " pathEditMode="relative" rAng="0" ptsTypes="AA">
                                      <p:cBhvr>
                                        <p:cTn id="30" dur="2000" fill="hold"/>
                                        <p:tgtEl>
                                          <p:spTgt spid="8"/>
                                        </p:tgtEl>
                                        <p:attrNameLst>
                                          <p:attrName>ppt_x</p:attrName>
                                          <p:attrName>ppt_y</p:attrName>
                                        </p:attrNameLst>
                                      </p:cBhvr>
                                      <p:rCtr x="-25547" y="162"/>
                                    </p:animMotion>
                                  </p:childTnLst>
                                </p:cTn>
                              </p:par>
                            </p:childTnLst>
                          </p:cTn>
                        </p:par>
                        <p:par>
                          <p:cTn id="31" fill="hold">
                            <p:stCondLst>
                              <p:cond delay="2000"/>
                            </p:stCondLst>
                            <p:childTnLst>
                              <p:par>
                                <p:cTn id="32" presetID="1" presetClass="mediacall" presetSubtype="0" fill="hold" nodeType="afterEffect">
                                  <p:stCondLst>
                                    <p:cond delay="0"/>
                                  </p:stCondLst>
                                  <p:childTnLst>
                                    <p:cmd type="call" cmd="playFrom(0.0)">
                                      <p:cBhvr>
                                        <p:cTn id="33" dur="9600"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24"/>
                </p:tgtEl>
              </p:cMediaNode>
            </p:video>
          </p:childTnLst>
        </p:cTn>
      </p:par>
    </p:tnLst>
    <p:bldLst>
      <p:bldP spid="2" grpId="0"/>
      <p:bldP spid="2" grpId="1"/>
      <p:bldP spid="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1586429" y="1222872"/>
            <a:ext cx="9529590" cy="466013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pic>
        <p:nvPicPr>
          <p:cNvPr id="1034" name="Picture 10" descr="group of 20 healthy looking survivors (woman and men, different races) looking like engineers, fighters, docters, no guns in a zombie apocalyps, landscape format">
            <a:extLst>
              <a:ext uri="{FF2B5EF4-FFF2-40B4-BE49-F238E27FC236}">
                <a16:creationId xmlns:a16="http://schemas.microsoft.com/office/drawing/2014/main" id="{DBC11C43-AB61-6122-5D93-FBED5750C7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51" b="42169"/>
          <a:stretch/>
        </p:blipFill>
        <p:spPr bwMode="auto">
          <a:xfrm>
            <a:off x="1694192" y="1367665"/>
            <a:ext cx="9293496" cy="4375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7C9AF03-C362-FEDE-D577-88A5BAD82038}"/>
              </a:ext>
            </a:extLst>
          </p:cNvPr>
          <p:cNvSpPr/>
          <p:nvPr/>
        </p:nvSpPr>
        <p:spPr>
          <a:xfrm>
            <a:off x="723665" y="693999"/>
            <a:ext cx="3108839" cy="30226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2">
            <a:extLst>
              <a:ext uri="{FF2B5EF4-FFF2-40B4-BE49-F238E27FC236}">
                <a16:creationId xmlns:a16="http://schemas.microsoft.com/office/drawing/2014/main" id="{ED79B512-7627-89B8-3193-DBF9213BE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63" y="654622"/>
            <a:ext cx="3062041" cy="3062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5" descr="A star and ribbon with a black background&#10;&#10;Description automatically generated">
            <a:extLst>
              <a:ext uri="{FF2B5EF4-FFF2-40B4-BE49-F238E27FC236}">
                <a16:creationId xmlns:a16="http://schemas.microsoft.com/office/drawing/2014/main" id="{FBF8D1C4-CBB8-9AAE-5185-0FDC18BBC2E4}"/>
              </a:ext>
            </a:extLst>
          </p:cNvPr>
          <p:cNvPicPr>
            <a:picLocks noChangeAspect="1"/>
          </p:cNvPicPr>
          <p:nvPr/>
        </p:nvPicPr>
        <p:blipFill rotWithShape="1">
          <a:blip r:embed="rId5">
            <a:extLst>
              <a:ext uri="{28A0092B-C50C-407E-A947-70E740481C1C}">
                <a14:useLocalDpi xmlns:a14="http://schemas.microsoft.com/office/drawing/2010/main" val="0"/>
              </a:ext>
            </a:extLst>
          </a:blip>
          <a:srcRect l="22319" t="16257" r="59608" b="30924"/>
          <a:stretch/>
        </p:blipFill>
        <p:spPr>
          <a:xfrm>
            <a:off x="8990560" y="-124799"/>
            <a:ext cx="2104891" cy="3460364"/>
          </a:xfrm>
          <a:prstGeom prst="rect">
            <a:avLst/>
          </a:prstGeom>
        </p:spPr>
      </p:pic>
    </p:spTree>
    <p:extLst>
      <p:ext uri="{BB962C8B-B14F-4D97-AF65-F5344CB8AC3E}">
        <p14:creationId xmlns:p14="http://schemas.microsoft.com/office/powerpoint/2010/main" val="370131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13" name="Rectangle 12">
            <a:extLst>
              <a:ext uri="{FF2B5EF4-FFF2-40B4-BE49-F238E27FC236}">
                <a16:creationId xmlns:a16="http://schemas.microsoft.com/office/drawing/2014/main" id="{4611072A-49C0-EDAE-EC99-27C28699FE01}"/>
              </a:ext>
            </a:extLst>
          </p:cNvPr>
          <p:cNvSpPr/>
          <p:nvPr/>
        </p:nvSpPr>
        <p:spPr>
          <a:xfrm>
            <a:off x="390331" y="1367665"/>
            <a:ext cx="913530" cy="687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D932DD3-03CB-FA5C-4732-375DDDA9816D}"/>
              </a:ext>
            </a:extLst>
          </p:cNvPr>
          <p:cNvSpPr/>
          <p:nvPr/>
        </p:nvSpPr>
        <p:spPr>
          <a:xfrm>
            <a:off x="5048133" y="5607843"/>
            <a:ext cx="195506" cy="428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D29E21A-323D-D9B1-BDB1-A4472E8251EC}"/>
              </a:ext>
            </a:extLst>
          </p:cNvPr>
          <p:cNvSpPr/>
          <p:nvPr/>
        </p:nvSpPr>
        <p:spPr>
          <a:xfrm>
            <a:off x="1577947" y="959306"/>
            <a:ext cx="9006435" cy="5012616"/>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Online Media 9" title="Zoey">
            <a:hlinkClick r:id="" action="ppaction://media"/>
            <a:extLst>
              <a:ext uri="{FF2B5EF4-FFF2-40B4-BE49-F238E27FC236}">
                <a16:creationId xmlns:a16="http://schemas.microsoft.com/office/drawing/2014/main" id="{1C5506B9-2860-34C5-B7FE-F94972D4B10E}"/>
              </a:ext>
            </a:extLst>
          </p:cNvPr>
          <p:cNvPicPr>
            <a:picLocks noRot="1" noChangeAspect="1"/>
          </p:cNvPicPr>
          <p:nvPr>
            <a:videoFile r:link="rId1"/>
          </p:nvPr>
        </p:nvPicPr>
        <p:blipFill>
          <a:blip r:embed="rId4"/>
          <a:stretch>
            <a:fillRect/>
          </a:stretch>
        </p:blipFill>
        <p:spPr>
          <a:xfrm>
            <a:off x="1856490" y="1045337"/>
            <a:ext cx="8479020" cy="4776913"/>
          </a:xfrm>
          <a:prstGeom prst="rect">
            <a:avLst/>
          </a:prstGeom>
        </p:spPr>
      </p:pic>
    </p:spTree>
    <p:extLst>
      <p:ext uri="{BB962C8B-B14F-4D97-AF65-F5344CB8AC3E}">
        <p14:creationId xmlns:p14="http://schemas.microsoft.com/office/powerpoint/2010/main" val="210045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FFBAF7-2A0C-D3BB-5367-EBA33B733339}"/>
              </a:ext>
            </a:extLst>
          </p:cNvPr>
          <p:cNvSpPr/>
          <p:nvPr/>
        </p:nvSpPr>
        <p:spPr>
          <a:xfrm>
            <a:off x="390331" y="494523"/>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555F16-3E1D-FD0F-BA5A-F9062F3F4163}"/>
              </a:ext>
            </a:extLst>
          </p:cNvPr>
          <p:cNvSpPr>
            <a:spLocks noGrp="1"/>
          </p:cNvSpPr>
          <p:nvPr>
            <p:ph type="title"/>
          </p:nvPr>
        </p:nvSpPr>
        <p:spPr>
          <a:xfrm>
            <a:off x="195166" y="494522"/>
            <a:ext cx="11801668" cy="2638134"/>
          </a:xfrm>
        </p:spPr>
        <p:txBody>
          <a:bodyPr>
            <a:normAutofit/>
          </a:bodyPr>
          <a:lstStyle/>
          <a:p>
            <a:pPr algn="ctr"/>
            <a:r>
              <a:rPr lang="nl-BE" sz="6000" b="1" dirty="0">
                <a:solidFill>
                  <a:srgbClr val="3FAD56"/>
                </a:solidFill>
                <a:latin typeface="Poppins" panose="00000500000000000000" pitchFamily="2" charset="0"/>
                <a:cs typeface="Poppins" panose="00000500000000000000" pitchFamily="2" charset="0"/>
              </a:rPr>
              <a:t>Artificiële intelligentie?</a:t>
            </a:r>
            <a:endParaRPr lang="en-GB" sz="6000" b="1" dirty="0">
              <a:solidFill>
                <a:srgbClr val="3FAD56"/>
              </a:solidFill>
              <a:latin typeface="Poppins" panose="00000500000000000000" pitchFamily="2" charset="0"/>
              <a:cs typeface="Poppins" panose="00000500000000000000" pitchFamily="2" charset="0"/>
            </a:endParaRPr>
          </a:p>
        </p:txBody>
      </p:sp>
      <p:grpSp>
        <p:nvGrpSpPr>
          <p:cNvPr id="7" name="Group 6">
            <a:extLst>
              <a:ext uri="{FF2B5EF4-FFF2-40B4-BE49-F238E27FC236}">
                <a16:creationId xmlns:a16="http://schemas.microsoft.com/office/drawing/2014/main" id="{C3685F26-C24D-3301-32B9-AEA750CF8CF8}"/>
              </a:ext>
            </a:extLst>
          </p:cNvPr>
          <p:cNvGrpSpPr/>
          <p:nvPr/>
        </p:nvGrpSpPr>
        <p:grpSpPr>
          <a:xfrm>
            <a:off x="4046764" y="8049986"/>
            <a:ext cx="4098472" cy="3494314"/>
            <a:chOff x="2968854" y="7831015"/>
            <a:chExt cx="5290922" cy="4927424"/>
          </a:xfrm>
        </p:grpSpPr>
        <p:pic>
          <p:nvPicPr>
            <p:cNvPr id="8" name="Picture 7">
              <a:extLst>
                <a:ext uri="{FF2B5EF4-FFF2-40B4-BE49-F238E27FC236}">
                  <a16:creationId xmlns:a16="http://schemas.microsoft.com/office/drawing/2014/main" id="{FC5E30E1-3BA7-E13E-252E-B5473F39A013}"/>
                </a:ext>
              </a:extLst>
            </p:cNvPr>
            <p:cNvPicPr>
              <a:picLocks noChangeAspect="1"/>
            </p:cNvPicPr>
            <p:nvPr/>
          </p:nvPicPr>
          <p:blipFill>
            <a:blip r:embed="rId3"/>
            <a:stretch>
              <a:fillRect/>
            </a:stretch>
          </p:blipFill>
          <p:spPr>
            <a:xfrm>
              <a:off x="3744790" y="7831015"/>
              <a:ext cx="4514986" cy="2757175"/>
            </a:xfrm>
            <a:prstGeom prst="rect">
              <a:avLst/>
            </a:prstGeom>
          </p:spPr>
        </p:pic>
        <p:pic>
          <p:nvPicPr>
            <p:cNvPr id="6" name="Picture 5">
              <a:extLst>
                <a:ext uri="{FF2B5EF4-FFF2-40B4-BE49-F238E27FC236}">
                  <a16:creationId xmlns:a16="http://schemas.microsoft.com/office/drawing/2014/main" id="{B0E62443-2E0F-7DB9-43EB-AAF85EB05291}"/>
                </a:ext>
              </a:extLst>
            </p:cNvPr>
            <p:cNvPicPr>
              <a:picLocks noChangeAspect="1"/>
            </p:cNvPicPr>
            <p:nvPr/>
          </p:nvPicPr>
          <p:blipFill>
            <a:blip r:embed="rId4"/>
            <a:stretch>
              <a:fillRect/>
            </a:stretch>
          </p:blipFill>
          <p:spPr>
            <a:xfrm>
              <a:off x="2968854" y="9945929"/>
              <a:ext cx="2806850" cy="2812510"/>
            </a:xfrm>
            <a:prstGeom prst="rect">
              <a:avLst/>
            </a:prstGeom>
          </p:spPr>
        </p:pic>
      </p:grpSp>
      <p:sp>
        <p:nvSpPr>
          <p:cNvPr id="9" name="TextBox 8">
            <a:extLst>
              <a:ext uri="{FF2B5EF4-FFF2-40B4-BE49-F238E27FC236}">
                <a16:creationId xmlns:a16="http://schemas.microsoft.com/office/drawing/2014/main" id="{5385266F-64B8-920F-AB93-B39EFEC89DD3}"/>
              </a:ext>
            </a:extLst>
          </p:cNvPr>
          <p:cNvSpPr txBox="1"/>
          <p:nvPr/>
        </p:nvSpPr>
        <p:spPr>
          <a:xfrm>
            <a:off x="12909178" y="4778618"/>
            <a:ext cx="4627708" cy="1615827"/>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Kijkt naar wat je gekeken hebt</a:t>
            </a:r>
          </a:p>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Hoelang je kijkt</a:t>
            </a:r>
          </a:p>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Wat anderen ook leuk vonden</a:t>
            </a:r>
          </a:p>
          <a:p>
            <a:endParaRPr lang="en-GB" dirty="0"/>
          </a:p>
        </p:txBody>
      </p:sp>
      <p:grpSp>
        <p:nvGrpSpPr>
          <p:cNvPr id="10" name="Group 9">
            <a:extLst>
              <a:ext uri="{FF2B5EF4-FFF2-40B4-BE49-F238E27FC236}">
                <a16:creationId xmlns:a16="http://schemas.microsoft.com/office/drawing/2014/main" id="{EF5FA612-2E71-71FF-33B9-1B688ACC99F4}"/>
              </a:ext>
            </a:extLst>
          </p:cNvPr>
          <p:cNvGrpSpPr/>
          <p:nvPr/>
        </p:nvGrpSpPr>
        <p:grpSpPr>
          <a:xfrm>
            <a:off x="12909178" y="4295624"/>
            <a:ext cx="914398" cy="504586"/>
            <a:chOff x="13543879" y="5723068"/>
            <a:chExt cx="914398" cy="504586"/>
          </a:xfrm>
        </p:grpSpPr>
        <p:sp>
          <p:nvSpPr>
            <p:cNvPr id="11" name="Rectangle: Rounded Corners 10">
              <a:extLst>
                <a:ext uri="{FF2B5EF4-FFF2-40B4-BE49-F238E27FC236}">
                  <a16:creationId xmlns:a16="http://schemas.microsoft.com/office/drawing/2014/main" id="{DEC9A530-067C-48C7-C638-71A52A5D2BFF}"/>
                </a:ext>
              </a:extLst>
            </p:cNvPr>
            <p:cNvSpPr/>
            <p:nvPr/>
          </p:nvSpPr>
          <p:spPr>
            <a:xfrm>
              <a:off x="13543879" y="5723068"/>
              <a:ext cx="914398" cy="504586"/>
            </a:xfrm>
            <a:prstGeom prst="roundRect">
              <a:avLst/>
            </a:prstGeom>
            <a:solidFill>
              <a:srgbClr val="297138"/>
            </a:solidFill>
            <a:ln>
              <a:solidFill>
                <a:srgbClr val="3FAD5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1F5B7932-D0BF-98E1-A9A1-7BAC78DDA515}"/>
                </a:ext>
              </a:extLst>
            </p:cNvPr>
            <p:cNvSpPr txBox="1"/>
            <p:nvPr/>
          </p:nvSpPr>
          <p:spPr>
            <a:xfrm>
              <a:off x="13543879" y="5809129"/>
              <a:ext cx="914398" cy="369332"/>
            </a:xfrm>
            <a:prstGeom prst="rect">
              <a:avLst/>
            </a:prstGeom>
            <a:noFill/>
          </p:spPr>
          <p:txBody>
            <a:bodyPr wrap="square" rtlCol="0">
              <a:spAutoFit/>
            </a:bodyPr>
            <a:lstStyle/>
            <a:p>
              <a:pPr algn="ctr"/>
              <a:r>
                <a:rPr lang="nl-BE" b="1" dirty="0">
                  <a:solidFill>
                    <a:schemeClr val="bg1"/>
                  </a:solidFill>
                  <a:latin typeface="Poppins" panose="00000500000000000000" pitchFamily="2" charset="0"/>
                  <a:cs typeface="Poppins" panose="00000500000000000000" pitchFamily="2" charset="0"/>
                </a:rPr>
                <a:t>Hoe?</a:t>
              </a:r>
            </a:p>
          </p:txBody>
        </p:sp>
      </p:grpSp>
      <p:grpSp>
        <p:nvGrpSpPr>
          <p:cNvPr id="13" name="Group 12">
            <a:extLst>
              <a:ext uri="{FF2B5EF4-FFF2-40B4-BE49-F238E27FC236}">
                <a16:creationId xmlns:a16="http://schemas.microsoft.com/office/drawing/2014/main" id="{29F71BCD-EAAC-313F-9002-5CBABCAE13E7}"/>
              </a:ext>
            </a:extLst>
          </p:cNvPr>
          <p:cNvGrpSpPr/>
          <p:nvPr/>
        </p:nvGrpSpPr>
        <p:grpSpPr>
          <a:xfrm>
            <a:off x="12909177" y="2887657"/>
            <a:ext cx="1851851" cy="990957"/>
            <a:chOff x="13543879" y="4713896"/>
            <a:chExt cx="914398" cy="990957"/>
          </a:xfrm>
        </p:grpSpPr>
        <p:sp>
          <p:nvSpPr>
            <p:cNvPr id="16" name="Rectangle: Rounded Corners 15">
              <a:extLst>
                <a:ext uri="{FF2B5EF4-FFF2-40B4-BE49-F238E27FC236}">
                  <a16:creationId xmlns:a16="http://schemas.microsoft.com/office/drawing/2014/main" id="{38A5722D-B096-4E3F-9A89-EED51BC11B4F}"/>
                </a:ext>
              </a:extLst>
            </p:cNvPr>
            <p:cNvSpPr/>
            <p:nvPr/>
          </p:nvSpPr>
          <p:spPr>
            <a:xfrm>
              <a:off x="13543879" y="4713896"/>
              <a:ext cx="914398" cy="504586"/>
            </a:xfrm>
            <a:prstGeom prst="roundRect">
              <a:avLst/>
            </a:prstGeom>
            <a:solidFill>
              <a:srgbClr val="297138"/>
            </a:solidFill>
            <a:ln>
              <a:solidFill>
                <a:srgbClr val="3FAD5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04E2214-C72B-0314-CC61-29D4EF4CB49A}"/>
                </a:ext>
              </a:extLst>
            </p:cNvPr>
            <p:cNvSpPr txBox="1"/>
            <p:nvPr/>
          </p:nvSpPr>
          <p:spPr>
            <a:xfrm>
              <a:off x="13543879" y="4781523"/>
              <a:ext cx="914398" cy="923330"/>
            </a:xfrm>
            <a:prstGeom prst="rect">
              <a:avLst/>
            </a:prstGeom>
            <a:noFill/>
          </p:spPr>
          <p:txBody>
            <a:bodyPr wrap="square" rtlCol="0">
              <a:spAutoFit/>
            </a:bodyPr>
            <a:lstStyle/>
            <a:p>
              <a:pPr algn="ctr"/>
              <a:r>
                <a:rPr lang="nl-BE" b="1" dirty="0">
                  <a:solidFill>
                    <a:schemeClr val="bg1"/>
                  </a:solidFill>
                  <a:latin typeface="Poppins" panose="00000500000000000000" pitchFamily="2" charset="0"/>
                  <a:cs typeface="Poppins" panose="00000500000000000000" pitchFamily="2" charset="0"/>
                </a:rPr>
                <a:t>Wat doet het?</a:t>
              </a:r>
            </a:p>
          </p:txBody>
        </p:sp>
      </p:grpSp>
      <p:sp>
        <p:nvSpPr>
          <p:cNvPr id="18" name="TextBox 17">
            <a:extLst>
              <a:ext uri="{FF2B5EF4-FFF2-40B4-BE49-F238E27FC236}">
                <a16:creationId xmlns:a16="http://schemas.microsoft.com/office/drawing/2014/main" id="{72BF016E-1A86-C77B-8283-987B3636B6CC}"/>
              </a:ext>
            </a:extLst>
          </p:cNvPr>
          <p:cNvSpPr txBox="1"/>
          <p:nvPr/>
        </p:nvSpPr>
        <p:spPr>
          <a:xfrm>
            <a:off x="12909178" y="3428430"/>
            <a:ext cx="3948055" cy="646331"/>
          </a:xfrm>
          <a:prstGeom prst="rect">
            <a:avLst/>
          </a:prstGeom>
          <a:noFill/>
        </p:spPr>
        <p:txBody>
          <a:bodyPr wrap="square" rtlCol="0">
            <a:spAutoFit/>
          </a:bodyPr>
          <a:lstStyle/>
          <a:p>
            <a:r>
              <a:rPr lang="nl-BE" dirty="0">
                <a:solidFill>
                  <a:srgbClr val="297138"/>
                </a:solidFill>
                <a:latin typeface="Poppins" panose="00000500000000000000" pitchFamily="2" charset="0"/>
                <a:cs typeface="Poppins" panose="00000500000000000000" pitchFamily="2" charset="0"/>
              </a:rPr>
              <a:t>Beveelt films en series aan die je waarschijnlijk leuk vindt</a:t>
            </a:r>
            <a:endParaRPr lang="en-GB" dirty="0">
              <a:solidFill>
                <a:srgbClr val="297138"/>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21370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22222E-6 L -0.0082 -0.80555 " pathEditMode="relative" rAng="0" ptsTypes="AA">
                                      <p:cBhvr>
                                        <p:cTn id="6" dur="2000" fill="hold"/>
                                        <p:tgtEl>
                                          <p:spTgt spid="7"/>
                                        </p:tgtEl>
                                        <p:attrNameLst>
                                          <p:attrName>ppt_x</p:attrName>
                                          <p:attrName>ppt_y</p:attrName>
                                        </p:attrNameLst>
                                      </p:cBhvr>
                                      <p:rCtr x="-417" y="-40278"/>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082 -0.80555 L -0.2582 -0.80555 " pathEditMode="relative" rAng="0" ptsTypes="AA">
                                      <p:cBhvr>
                                        <p:cTn id="10" dur="2000" fill="hold"/>
                                        <p:tgtEl>
                                          <p:spTgt spid="7"/>
                                        </p:tgtEl>
                                        <p:attrNameLst>
                                          <p:attrName>ppt_x</p:attrName>
                                          <p:attrName>ppt_y</p:attrName>
                                        </p:attrNameLst>
                                      </p:cBhvr>
                                      <p:rCtr x="-12500" y="0"/>
                                    </p:animMotion>
                                  </p:childTnLst>
                                </p:cTn>
                              </p:par>
                              <p:par>
                                <p:cTn id="11" presetID="35" presetClass="path" presetSubtype="0" accel="50000" decel="50000" fill="hold" nodeType="withEffect">
                                  <p:stCondLst>
                                    <p:cond delay="0"/>
                                  </p:stCondLst>
                                  <p:childTnLst>
                                    <p:animMotion origin="layout" path="M 4.375E-6 2.96296E-6 L -0.55196 -0.00278 " pathEditMode="relative" rAng="0" ptsTypes="AA">
                                      <p:cBhvr>
                                        <p:cTn id="12" dur="2000" fill="hold"/>
                                        <p:tgtEl>
                                          <p:spTgt spid="13"/>
                                        </p:tgtEl>
                                        <p:attrNameLst>
                                          <p:attrName>ppt_x</p:attrName>
                                          <p:attrName>ppt_y</p:attrName>
                                        </p:attrNameLst>
                                      </p:cBhvr>
                                      <p:rCtr x="-27604" y="-139"/>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3.125E-6 -7.40741E-7 L -0.50442 0.00093 " pathEditMode="relative" rAng="0" ptsTypes="AA">
                                      <p:cBhvr>
                                        <p:cTn id="16" dur="2000" fill="hold"/>
                                        <p:tgtEl>
                                          <p:spTgt spid="18"/>
                                        </p:tgtEl>
                                        <p:attrNameLst>
                                          <p:attrName>ppt_x</p:attrName>
                                          <p:attrName>ppt_y</p:attrName>
                                        </p:attrNameLst>
                                      </p:cBhvr>
                                      <p:rCtr x="-25221" y="46"/>
                                    </p:animMotion>
                                  </p:childTnLst>
                                </p:cTn>
                              </p:par>
                              <p:par>
                                <p:cTn id="17" presetID="35" presetClass="path" presetSubtype="0" accel="50000" decel="50000" fill="hold" nodeType="withEffect">
                                  <p:stCondLst>
                                    <p:cond delay="0"/>
                                  </p:stCondLst>
                                  <p:childTnLst>
                                    <p:animMotion origin="layout" path="M -4.16667E-6 -4.44444E-6 L -0.54843 0.00649 " pathEditMode="relative" rAng="0" ptsTypes="AA">
                                      <p:cBhvr>
                                        <p:cTn id="18" dur="2000" fill="hold"/>
                                        <p:tgtEl>
                                          <p:spTgt spid="10"/>
                                        </p:tgtEl>
                                        <p:attrNameLst>
                                          <p:attrName>ppt_x</p:attrName>
                                          <p:attrName>ppt_y</p:attrName>
                                        </p:attrNameLst>
                                      </p:cBhvr>
                                      <p:rCtr x="-27422" y="324"/>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2.29167E-6 -3.33333E-6 L -0.51081 0.00348 " pathEditMode="relative" rAng="0" ptsTypes="AA">
                                      <p:cBhvr>
                                        <p:cTn id="22" dur="2000" fill="hold"/>
                                        <p:tgtEl>
                                          <p:spTgt spid="9"/>
                                        </p:tgtEl>
                                        <p:attrNameLst>
                                          <p:attrName>ppt_x</p:attrName>
                                          <p:attrName>ppt_y</p:attrName>
                                        </p:attrNameLst>
                                      </p:cBhvr>
                                      <p:rCtr x="-2554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FFBAF7-2A0C-D3BB-5367-EBA33B733339}"/>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555F16-3E1D-FD0F-BA5A-F9062F3F4163}"/>
              </a:ext>
            </a:extLst>
          </p:cNvPr>
          <p:cNvSpPr>
            <a:spLocks noGrp="1"/>
          </p:cNvSpPr>
          <p:nvPr>
            <p:ph type="title"/>
          </p:nvPr>
        </p:nvSpPr>
        <p:spPr>
          <a:xfrm>
            <a:off x="195166" y="494522"/>
            <a:ext cx="11801668" cy="2638134"/>
          </a:xfrm>
        </p:spPr>
        <p:txBody>
          <a:bodyPr>
            <a:normAutofit/>
          </a:bodyPr>
          <a:lstStyle/>
          <a:p>
            <a:pPr algn="ctr"/>
            <a:r>
              <a:rPr lang="nl-BE" sz="6000" b="1" dirty="0">
                <a:solidFill>
                  <a:srgbClr val="3FAD56"/>
                </a:solidFill>
                <a:latin typeface="Poppins" panose="00000500000000000000" pitchFamily="2" charset="0"/>
                <a:cs typeface="Poppins" panose="00000500000000000000" pitchFamily="2" charset="0"/>
              </a:rPr>
              <a:t>Artificiële intelligentie?</a:t>
            </a:r>
            <a:endParaRPr lang="en-GB" sz="6000" b="1" dirty="0">
              <a:solidFill>
                <a:srgbClr val="3FAD56"/>
              </a:solidFill>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1D44D5AD-FFB6-2A49-79E7-13FD2587BB67}"/>
              </a:ext>
            </a:extLst>
          </p:cNvPr>
          <p:cNvPicPr>
            <a:picLocks noChangeAspect="1"/>
          </p:cNvPicPr>
          <p:nvPr/>
        </p:nvPicPr>
        <p:blipFill>
          <a:blip r:embed="rId3"/>
          <a:stretch>
            <a:fillRect/>
          </a:stretch>
        </p:blipFill>
        <p:spPr>
          <a:xfrm>
            <a:off x="3838507" y="7104184"/>
            <a:ext cx="4514986" cy="3209814"/>
          </a:xfrm>
          <a:prstGeom prst="rect">
            <a:avLst/>
          </a:prstGeom>
        </p:spPr>
      </p:pic>
      <p:sp>
        <p:nvSpPr>
          <p:cNvPr id="16" name="TextBox 15">
            <a:extLst>
              <a:ext uri="{FF2B5EF4-FFF2-40B4-BE49-F238E27FC236}">
                <a16:creationId xmlns:a16="http://schemas.microsoft.com/office/drawing/2014/main" id="{0C307A3B-D549-E634-753C-6CEFBB32593A}"/>
              </a:ext>
            </a:extLst>
          </p:cNvPr>
          <p:cNvSpPr txBox="1"/>
          <p:nvPr/>
        </p:nvSpPr>
        <p:spPr>
          <a:xfrm>
            <a:off x="12909178" y="4778618"/>
            <a:ext cx="4121522" cy="1615827"/>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Historische gegevens</a:t>
            </a:r>
          </a:p>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Gegevens van weerstations en satellieten</a:t>
            </a:r>
          </a:p>
          <a:p>
            <a:endParaRPr lang="en-GB" dirty="0"/>
          </a:p>
        </p:txBody>
      </p:sp>
      <p:grpSp>
        <p:nvGrpSpPr>
          <p:cNvPr id="17" name="Group 16">
            <a:extLst>
              <a:ext uri="{FF2B5EF4-FFF2-40B4-BE49-F238E27FC236}">
                <a16:creationId xmlns:a16="http://schemas.microsoft.com/office/drawing/2014/main" id="{7EF8800A-4AEC-6F1F-07C3-58D7EA384FB9}"/>
              </a:ext>
            </a:extLst>
          </p:cNvPr>
          <p:cNvGrpSpPr/>
          <p:nvPr/>
        </p:nvGrpSpPr>
        <p:grpSpPr>
          <a:xfrm>
            <a:off x="12909178" y="4295624"/>
            <a:ext cx="914398" cy="504586"/>
            <a:chOff x="13543879" y="5723068"/>
            <a:chExt cx="914398" cy="504586"/>
          </a:xfrm>
        </p:grpSpPr>
        <p:sp>
          <p:nvSpPr>
            <p:cNvPr id="18" name="Rectangle: Rounded Corners 17">
              <a:extLst>
                <a:ext uri="{FF2B5EF4-FFF2-40B4-BE49-F238E27FC236}">
                  <a16:creationId xmlns:a16="http://schemas.microsoft.com/office/drawing/2014/main" id="{6D8AC144-C9CF-75E4-E57B-FA8E8A0798FF}"/>
                </a:ext>
              </a:extLst>
            </p:cNvPr>
            <p:cNvSpPr/>
            <p:nvPr/>
          </p:nvSpPr>
          <p:spPr>
            <a:xfrm>
              <a:off x="13543879" y="5723068"/>
              <a:ext cx="914398" cy="504586"/>
            </a:xfrm>
            <a:prstGeom prst="roundRect">
              <a:avLst/>
            </a:prstGeom>
            <a:solidFill>
              <a:srgbClr val="297138"/>
            </a:solidFill>
            <a:ln>
              <a:solidFill>
                <a:srgbClr val="3FAD5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FA0A1C44-29E1-7ACF-0EA7-53B090F1611A}"/>
                </a:ext>
              </a:extLst>
            </p:cNvPr>
            <p:cNvSpPr txBox="1"/>
            <p:nvPr/>
          </p:nvSpPr>
          <p:spPr>
            <a:xfrm>
              <a:off x="13543879" y="5809129"/>
              <a:ext cx="914398" cy="369332"/>
            </a:xfrm>
            <a:prstGeom prst="rect">
              <a:avLst/>
            </a:prstGeom>
            <a:noFill/>
          </p:spPr>
          <p:txBody>
            <a:bodyPr wrap="square" rtlCol="0">
              <a:spAutoFit/>
            </a:bodyPr>
            <a:lstStyle/>
            <a:p>
              <a:pPr algn="ctr"/>
              <a:r>
                <a:rPr lang="nl-BE" b="1" dirty="0">
                  <a:solidFill>
                    <a:schemeClr val="bg1"/>
                  </a:solidFill>
                  <a:latin typeface="Poppins" panose="00000500000000000000" pitchFamily="2" charset="0"/>
                  <a:cs typeface="Poppins" panose="00000500000000000000" pitchFamily="2" charset="0"/>
                </a:rPr>
                <a:t>Hoe?</a:t>
              </a:r>
            </a:p>
          </p:txBody>
        </p:sp>
      </p:grpSp>
      <p:grpSp>
        <p:nvGrpSpPr>
          <p:cNvPr id="20" name="Group 19">
            <a:extLst>
              <a:ext uri="{FF2B5EF4-FFF2-40B4-BE49-F238E27FC236}">
                <a16:creationId xmlns:a16="http://schemas.microsoft.com/office/drawing/2014/main" id="{D3D6CD64-CD2E-B24B-208A-E441910BCC90}"/>
              </a:ext>
            </a:extLst>
          </p:cNvPr>
          <p:cNvGrpSpPr/>
          <p:nvPr/>
        </p:nvGrpSpPr>
        <p:grpSpPr>
          <a:xfrm>
            <a:off x="12909177" y="2887657"/>
            <a:ext cx="1851851" cy="990957"/>
            <a:chOff x="13543879" y="4713896"/>
            <a:chExt cx="914398" cy="990957"/>
          </a:xfrm>
        </p:grpSpPr>
        <p:sp>
          <p:nvSpPr>
            <p:cNvPr id="21" name="Rectangle: Rounded Corners 20">
              <a:extLst>
                <a:ext uri="{FF2B5EF4-FFF2-40B4-BE49-F238E27FC236}">
                  <a16:creationId xmlns:a16="http://schemas.microsoft.com/office/drawing/2014/main" id="{67F07A1A-4467-9ACD-4FF4-C5EABE3B9569}"/>
                </a:ext>
              </a:extLst>
            </p:cNvPr>
            <p:cNvSpPr/>
            <p:nvPr/>
          </p:nvSpPr>
          <p:spPr>
            <a:xfrm>
              <a:off x="13543879" y="4713896"/>
              <a:ext cx="914398" cy="504586"/>
            </a:xfrm>
            <a:prstGeom prst="roundRect">
              <a:avLst/>
            </a:prstGeom>
            <a:solidFill>
              <a:srgbClr val="297138"/>
            </a:solidFill>
            <a:ln>
              <a:solidFill>
                <a:srgbClr val="3FAD5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FE884060-FA46-D989-64EC-3BCC60860A21}"/>
                </a:ext>
              </a:extLst>
            </p:cNvPr>
            <p:cNvSpPr txBox="1"/>
            <p:nvPr/>
          </p:nvSpPr>
          <p:spPr>
            <a:xfrm>
              <a:off x="13543879" y="4781523"/>
              <a:ext cx="914398" cy="923330"/>
            </a:xfrm>
            <a:prstGeom prst="rect">
              <a:avLst/>
            </a:prstGeom>
            <a:noFill/>
          </p:spPr>
          <p:txBody>
            <a:bodyPr wrap="square" rtlCol="0">
              <a:spAutoFit/>
            </a:bodyPr>
            <a:lstStyle/>
            <a:p>
              <a:pPr algn="ctr"/>
              <a:r>
                <a:rPr lang="nl-BE" b="1" dirty="0">
                  <a:solidFill>
                    <a:schemeClr val="bg1"/>
                  </a:solidFill>
                  <a:latin typeface="Poppins" panose="00000500000000000000" pitchFamily="2" charset="0"/>
                  <a:cs typeface="Poppins" panose="00000500000000000000" pitchFamily="2" charset="0"/>
                </a:rPr>
                <a:t>Wat doet het?</a:t>
              </a:r>
            </a:p>
          </p:txBody>
        </p:sp>
      </p:grpSp>
      <p:sp>
        <p:nvSpPr>
          <p:cNvPr id="23" name="TextBox 22">
            <a:extLst>
              <a:ext uri="{FF2B5EF4-FFF2-40B4-BE49-F238E27FC236}">
                <a16:creationId xmlns:a16="http://schemas.microsoft.com/office/drawing/2014/main" id="{6616B792-6A34-740E-2D61-D2F1B14FD22A}"/>
              </a:ext>
            </a:extLst>
          </p:cNvPr>
          <p:cNvSpPr txBox="1"/>
          <p:nvPr/>
        </p:nvSpPr>
        <p:spPr>
          <a:xfrm>
            <a:off x="12909178" y="3428430"/>
            <a:ext cx="3948055" cy="369332"/>
          </a:xfrm>
          <a:prstGeom prst="rect">
            <a:avLst/>
          </a:prstGeom>
          <a:noFill/>
        </p:spPr>
        <p:txBody>
          <a:bodyPr wrap="square" rtlCol="0">
            <a:spAutoFit/>
          </a:bodyPr>
          <a:lstStyle/>
          <a:p>
            <a:r>
              <a:rPr lang="nl-BE" dirty="0">
                <a:solidFill>
                  <a:srgbClr val="297138"/>
                </a:solidFill>
                <a:latin typeface="Poppins" panose="00000500000000000000" pitchFamily="2" charset="0"/>
                <a:cs typeface="Poppins" panose="00000500000000000000" pitchFamily="2" charset="0"/>
              </a:rPr>
              <a:t>Voorspelt het weer</a:t>
            </a:r>
            <a:endParaRPr lang="en-GB" dirty="0">
              <a:solidFill>
                <a:srgbClr val="297138"/>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67285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59259E-6 L 0 -0.6426 " pathEditMode="relative" rAng="0" ptsTypes="AA">
                                      <p:cBhvr>
                                        <p:cTn id="6" dur="2000" fill="hold"/>
                                        <p:tgtEl>
                                          <p:spTgt spid="5"/>
                                        </p:tgtEl>
                                        <p:attrNameLst>
                                          <p:attrName>ppt_x</p:attrName>
                                          <p:attrName>ppt_y</p:attrName>
                                        </p:attrNameLst>
                                      </p:cBhvr>
                                      <p:rCtr x="0" y="-3213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4.58333E-6 -0.64259 L -0.25 -0.64259 " pathEditMode="relative" rAng="0" ptsTypes="AA">
                                      <p:cBhvr>
                                        <p:cTn id="10" dur="2000" fill="hold"/>
                                        <p:tgtEl>
                                          <p:spTgt spid="5"/>
                                        </p:tgtEl>
                                        <p:attrNameLst>
                                          <p:attrName>ppt_x</p:attrName>
                                          <p:attrName>ppt_y</p:attrName>
                                        </p:attrNameLst>
                                      </p:cBhvr>
                                      <p:rCtr x="-12500" y="0"/>
                                    </p:animMotion>
                                  </p:childTnLst>
                                </p:cTn>
                              </p:par>
                              <p:par>
                                <p:cTn id="11" presetID="35" presetClass="path" presetSubtype="0" accel="50000" decel="50000" fill="hold" nodeType="withEffect">
                                  <p:stCondLst>
                                    <p:cond delay="0"/>
                                  </p:stCondLst>
                                  <p:childTnLst>
                                    <p:animMotion origin="layout" path="M 4.375E-6 2.96296E-6 L -0.55196 -0.00278 " pathEditMode="relative" rAng="0" ptsTypes="AA">
                                      <p:cBhvr>
                                        <p:cTn id="12" dur="2000" fill="hold"/>
                                        <p:tgtEl>
                                          <p:spTgt spid="20"/>
                                        </p:tgtEl>
                                        <p:attrNameLst>
                                          <p:attrName>ppt_x</p:attrName>
                                          <p:attrName>ppt_y</p:attrName>
                                        </p:attrNameLst>
                                      </p:cBhvr>
                                      <p:rCtr x="-27604" y="-139"/>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3.125E-6 -1.85185E-6 L -0.50442 0.00093 " pathEditMode="relative" rAng="0" ptsTypes="AA">
                                      <p:cBhvr>
                                        <p:cTn id="16" dur="2000" fill="hold"/>
                                        <p:tgtEl>
                                          <p:spTgt spid="23"/>
                                        </p:tgtEl>
                                        <p:attrNameLst>
                                          <p:attrName>ppt_x</p:attrName>
                                          <p:attrName>ppt_y</p:attrName>
                                        </p:attrNameLst>
                                      </p:cBhvr>
                                      <p:rCtr x="-25221" y="46"/>
                                    </p:animMotion>
                                  </p:childTnLst>
                                </p:cTn>
                              </p:par>
                              <p:par>
                                <p:cTn id="17" presetID="35" presetClass="path" presetSubtype="0" accel="50000" decel="50000" fill="hold" nodeType="withEffect">
                                  <p:stCondLst>
                                    <p:cond delay="0"/>
                                  </p:stCondLst>
                                  <p:childTnLst>
                                    <p:animMotion origin="layout" path="M -4.16667E-6 -4.44444E-6 L -0.54843 0.00649 " pathEditMode="relative" rAng="0" ptsTypes="AA">
                                      <p:cBhvr>
                                        <p:cTn id="18" dur="2000" fill="hold"/>
                                        <p:tgtEl>
                                          <p:spTgt spid="17"/>
                                        </p:tgtEl>
                                        <p:attrNameLst>
                                          <p:attrName>ppt_x</p:attrName>
                                          <p:attrName>ppt_y</p:attrName>
                                        </p:attrNameLst>
                                      </p:cBhvr>
                                      <p:rCtr x="-27422" y="324"/>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4.58333E-6 -3.33333E-6 L -0.5108 0.00348 " pathEditMode="relative" rAng="0" ptsTypes="AA">
                                      <p:cBhvr>
                                        <p:cTn id="22" dur="2000" fill="hold"/>
                                        <p:tgtEl>
                                          <p:spTgt spid="16"/>
                                        </p:tgtEl>
                                        <p:attrNameLst>
                                          <p:attrName>ppt_x</p:attrName>
                                          <p:attrName>ppt_y</p:attrName>
                                        </p:attrNameLst>
                                      </p:cBhvr>
                                      <p:rCtr x="-2554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FFBAF7-2A0C-D3BB-5367-EBA33B733339}"/>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555F16-3E1D-FD0F-BA5A-F9062F3F4163}"/>
              </a:ext>
            </a:extLst>
          </p:cNvPr>
          <p:cNvSpPr>
            <a:spLocks noGrp="1"/>
          </p:cNvSpPr>
          <p:nvPr>
            <p:ph type="title"/>
          </p:nvPr>
        </p:nvSpPr>
        <p:spPr>
          <a:xfrm>
            <a:off x="195166" y="494522"/>
            <a:ext cx="11801668" cy="2638134"/>
          </a:xfrm>
        </p:spPr>
        <p:txBody>
          <a:bodyPr>
            <a:normAutofit/>
          </a:bodyPr>
          <a:lstStyle/>
          <a:p>
            <a:pPr algn="ctr"/>
            <a:r>
              <a:rPr lang="nl-BE" sz="6000" b="1" dirty="0">
                <a:solidFill>
                  <a:srgbClr val="3FAD56"/>
                </a:solidFill>
                <a:latin typeface="Poppins" panose="00000500000000000000" pitchFamily="2" charset="0"/>
                <a:cs typeface="Poppins" panose="00000500000000000000" pitchFamily="2" charset="0"/>
              </a:rPr>
              <a:t>Artificiële intelligentie?</a:t>
            </a:r>
            <a:endParaRPr lang="en-GB" sz="6000" b="1" dirty="0">
              <a:solidFill>
                <a:srgbClr val="3FAD56"/>
              </a:solidFill>
              <a:latin typeface="Poppins" panose="00000500000000000000" pitchFamily="2" charset="0"/>
              <a:cs typeface="Poppins" panose="00000500000000000000" pitchFamily="2" charset="0"/>
            </a:endParaRPr>
          </a:p>
        </p:txBody>
      </p:sp>
      <p:pic>
        <p:nvPicPr>
          <p:cNvPr id="7" name="Picture 6">
            <a:extLst>
              <a:ext uri="{FF2B5EF4-FFF2-40B4-BE49-F238E27FC236}">
                <a16:creationId xmlns:a16="http://schemas.microsoft.com/office/drawing/2014/main" id="{68D3FF0C-EDD5-2F9C-BDF6-4CF0B7C07DF7}"/>
              </a:ext>
            </a:extLst>
          </p:cNvPr>
          <p:cNvPicPr>
            <a:picLocks noChangeAspect="1"/>
          </p:cNvPicPr>
          <p:nvPr/>
        </p:nvPicPr>
        <p:blipFill>
          <a:blip r:embed="rId3"/>
          <a:stretch>
            <a:fillRect/>
          </a:stretch>
        </p:blipFill>
        <p:spPr>
          <a:xfrm>
            <a:off x="4276824" y="7022540"/>
            <a:ext cx="3638351" cy="4217730"/>
          </a:xfrm>
          <a:prstGeom prst="rect">
            <a:avLst/>
          </a:prstGeom>
        </p:spPr>
      </p:pic>
      <p:sp>
        <p:nvSpPr>
          <p:cNvPr id="8" name="TextBox 7">
            <a:extLst>
              <a:ext uri="{FF2B5EF4-FFF2-40B4-BE49-F238E27FC236}">
                <a16:creationId xmlns:a16="http://schemas.microsoft.com/office/drawing/2014/main" id="{657E15DD-B050-95FD-3BD4-788C48A35244}"/>
              </a:ext>
            </a:extLst>
          </p:cNvPr>
          <p:cNvSpPr txBox="1"/>
          <p:nvPr/>
        </p:nvSpPr>
        <p:spPr>
          <a:xfrm>
            <a:off x="12909178" y="4713302"/>
            <a:ext cx="5052251" cy="1615827"/>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Vergelijkt met eerder genomen foto’s</a:t>
            </a:r>
          </a:p>
          <a:p>
            <a:pPr marL="742950" lvl="1" indent="-285750">
              <a:lnSpc>
                <a:spcPct val="150000"/>
              </a:lnSpc>
              <a:buFont typeface="Wingdings" panose="05000000000000000000" pitchFamily="2" charset="2"/>
              <a:buChar char="§"/>
            </a:pPr>
            <a:r>
              <a:rPr lang="nl-BE" dirty="0">
                <a:solidFill>
                  <a:srgbClr val="297138"/>
                </a:solidFill>
                <a:latin typeface="Poppins" panose="00000500000000000000" pitchFamily="2" charset="0"/>
                <a:cs typeface="Poppins" panose="00000500000000000000" pitchFamily="2" charset="0"/>
              </a:rPr>
              <a:t>Leert bij met elke foto die je neemt</a:t>
            </a:r>
          </a:p>
          <a:p>
            <a:endParaRPr lang="en-GB" dirty="0"/>
          </a:p>
        </p:txBody>
      </p:sp>
      <p:grpSp>
        <p:nvGrpSpPr>
          <p:cNvPr id="9" name="Group 8">
            <a:extLst>
              <a:ext uri="{FF2B5EF4-FFF2-40B4-BE49-F238E27FC236}">
                <a16:creationId xmlns:a16="http://schemas.microsoft.com/office/drawing/2014/main" id="{B43D1EC0-DE1D-1B47-C754-95EE3254A5D1}"/>
              </a:ext>
            </a:extLst>
          </p:cNvPr>
          <p:cNvGrpSpPr/>
          <p:nvPr/>
        </p:nvGrpSpPr>
        <p:grpSpPr>
          <a:xfrm>
            <a:off x="12909178" y="4213979"/>
            <a:ext cx="914398" cy="504586"/>
            <a:chOff x="13543879" y="5723068"/>
            <a:chExt cx="914398" cy="504586"/>
          </a:xfrm>
        </p:grpSpPr>
        <p:sp>
          <p:nvSpPr>
            <p:cNvPr id="10" name="Rectangle: Rounded Corners 9">
              <a:extLst>
                <a:ext uri="{FF2B5EF4-FFF2-40B4-BE49-F238E27FC236}">
                  <a16:creationId xmlns:a16="http://schemas.microsoft.com/office/drawing/2014/main" id="{13ABCD27-37E3-69B7-D698-F250C5EC55CC}"/>
                </a:ext>
              </a:extLst>
            </p:cNvPr>
            <p:cNvSpPr/>
            <p:nvPr/>
          </p:nvSpPr>
          <p:spPr>
            <a:xfrm>
              <a:off x="13543879" y="5723068"/>
              <a:ext cx="914398" cy="504586"/>
            </a:xfrm>
            <a:prstGeom prst="roundRect">
              <a:avLst/>
            </a:prstGeom>
            <a:solidFill>
              <a:srgbClr val="297138"/>
            </a:solidFill>
            <a:ln>
              <a:solidFill>
                <a:srgbClr val="3FAD5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37978A91-65A1-FFD3-A941-5C82B4104F21}"/>
                </a:ext>
              </a:extLst>
            </p:cNvPr>
            <p:cNvSpPr txBox="1"/>
            <p:nvPr/>
          </p:nvSpPr>
          <p:spPr>
            <a:xfrm>
              <a:off x="13543879" y="5809129"/>
              <a:ext cx="914398" cy="369332"/>
            </a:xfrm>
            <a:prstGeom prst="rect">
              <a:avLst/>
            </a:prstGeom>
            <a:noFill/>
          </p:spPr>
          <p:txBody>
            <a:bodyPr wrap="square" rtlCol="0">
              <a:spAutoFit/>
            </a:bodyPr>
            <a:lstStyle/>
            <a:p>
              <a:pPr algn="ctr"/>
              <a:r>
                <a:rPr lang="nl-BE" b="1" dirty="0">
                  <a:solidFill>
                    <a:schemeClr val="bg1"/>
                  </a:solidFill>
                  <a:latin typeface="Poppins" panose="00000500000000000000" pitchFamily="2" charset="0"/>
                  <a:cs typeface="Poppins" panose="00000500000000000000" pitchFamily="2" charset="0"/>
                </a:rPr>
                <a:t>Hoe?</a:t>
              </a:r>
            </a:p>
          </p:txBody>
        </p:sp>
      </p:grpSp>
      <p:grpSp>
        <p:nvGrpSpPr>
          <p:cNvPr id="12" name="Group 11">
            <a:extLst>
              <a:ext uri="{FF2B5EF4-FFF2-40B4-BE49-F238E27FC236}">
                <a16:creationId xmlns:a16="http://schemas.microsoft.com/office/drawing/2014/main" id="{C648DE56-6BD3-7F11-B03D-A8DBC531BBBB}"/>
              </a:ext>
            </a:extLst>
          </p:cNvPr>
          <p:cNvGrpSpPr/>
          <p:nvPr/>
        </p:nvGrpSpPr>
        <p:grpSpPr>
          <a:xfrm>
            <a:off x="12909177" y="2887657"/>
            <a:ext cx="1851851" cy="990957"/>
            <a:chOff x="13543879" y="4713896"/>
            <a:chExt cx="914398" cy="990957"/>
          </a:xfrm>
        </p:grpSpPr>
        <p:sp>
          <p:nvSpPr>
            <p:cNvPr id="13" name="Rectangle: Rounded Corners 12">
              <a:extLst>
                <a:ext uri="{FF2B5EF4-FFF2-40B4-BE49-F238E27FC236}">
                  <a16:creationId xmlns:a16="http://schemas.microsoft.com/office/drawing/2014/main" id="{53494928-2BB3-E61F-00D0-63F6BA2CBA7E}"/>
                </a:ext>
              </a:extLst>
            </p:cNvPr>
            <p:cNvSpPr/>
            <p:nvPr/>
          </p:nvSpPr>
          <p:spPr>
            <a:xfrm>
              <a:off x="13543879" y="4713896"/>
              <a:ext cx="914398" cy="504586"/>
            </a:xfrm>
            <a:prstGeom prst="roundRect">
              <a:avLst/>
            </a:prstGeom>
            <a:solidFill>
              <a:srgbClr val="297138"/>
            </a:solidFill>
            <a:ln>
              <a:solidFill>
                <a:srgbClr val="3FAD5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B606E220-00FD-B09C-DF84-20E7B06750F2}"/>
                </a:ext>
              </a:extLst>
            </p:cNvPr>
            <p:cNvSpPr txBox="1"/>
            <p:nvPr/>
          </p:nvSpPr>
          <p:spPr>
            <a:xfrm>
              <a:off x="13543879" y="4781523"/>
              <a:ext cx="914398" cy="923330"/>
            </a:xfrm>
            <a:prstGeom prst="rect">
              <a:avLst/>
            </a:prstGeom>
            <a:noFill/>
          </p:spPr>
          <p:txBody>
            <a:bodyPr wrap="square" rtlCol="0">
              <a:spAutoFit/>
            </a:bodyPr>
            <a:lstStyle/>
            <a:p>
              <a:pPr algn="ctr"/>
              <a:r>
                <a:rPr lang="nl-BE" b="1" dirty="0">
                  <a:solidFill>
                    <a:schemeClr val="bg1"/>
                  </a:solidFill>
                  <a:latin typeface="Poppins" panose="00000500000000000000" pitchFamily="2" charset="0"/>
                  <a:cs typeface="Poppins" panose="00000500000000000000" pitchFamily="2" charset="0"/>
                </a:rPr>
                <a:t>Wat doet het?</a:t>
              </a:r>
            </a:p>
          </p:txBody>
        </p:sp>
      </p:grpSp>
      <p:sp>
        <p:nvSpPr>
          <p:cNvPr id="15" name="TextBox 14">
            <a:extLst>
              <a:ext uri="{FF2B5EF4-FFF2-40B4-BE49-F238E27FC236}">
                <a16:creationId xmlns:a16="http://schemas.microsoft.com/office/drawing/2014/main" id="{AAC46E65-F8AC-7A06-A9F9-7F19A219ED0B}"/>
              </a:ext>
            </a:extLst>
          </p:cNvPr>
          <p:cNvSpPr txBox="1"/>
          <p:nvPr/>
        </p:nvSpPr>
        <p:spPr>
          <a:xfrm>
            <a:off x="12909178" y="3428430"/>
            <a:ext cx="3948055" cy="369332"/>
          </a:xfrm>
          <a:prstGeom prst="rect">
            <a:avLst/>
          </a:prstGeom>
          <a:noFill/>
        </p:spPr>
        <p:txBody>
          <a:bodyPr wrap="square" rtlCol="0">
            <a:spAutoFit/>
          </a:bodyPr>
          <a:lstStyle/>
          <a:p>
            <a:r>
              <a:rPr lang="nl-BE" dirty="0">
                <a:solidFill>
                  <a:srgbClr val="297138"/>
                </a:solidFill>
                <a:latin typeface="Poppins" panose="00000500000000000000" pitchFamily="2" charset="0"/>
                <a:cs typeface="Poppins" panose="00000500000000000000" pitchFamily="2" charset="0"/>
              </a:rPr>
              <a:t>Herkent je gezicht</a:t>
            </a:r>
            <a:endParaRPr lang="en-GB" dirty="0">
              <a:solidFill>
                <a:srgbClr val="297138"/>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827277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01621 L 0 -0.71528 " pathEditMode="relative" rAng="0" ptsTypes="AA">
                                      <p:cBhvr>
                                        <p:cTn id="6" dur="2000" fill="hold"/>
                                        <p:tgtEl>
                                          <p:spTgt spid="7"/>
                                        </p:tgtEl>
                                        <p:attrNameLst>
                                          <p:attrName>ppt_x</p:attrName>
                                          <p:attrName>ppt_y</p:attrName>
                                        </p:attrNameLst>
                                      </p:cBhvr>
                                      <p:rCtr x="0" y="-3657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0.71528 L -0.25 -0.71528 " pathEditMode="relative" rAng="0" ptsTypes="AA">
                                      <p:cBhvr>
                                        <p:cTn id="10" dur="2000" fill="hold"/>
                                        <p:tgtEl>
                                          <p:spTgt spid="7"/>
                                        </p:tgtEl>
                                        <p:attrNameLst>
                                          <p:attrName>ppt_x</p:attrName>
                                          <p:attrName>ppt_y</p:attrName>
                                        </p:attrNameLst>
                                      </p:cBhvr>
                                      <p:rCtr x="-12500" y="0"/>
                                    </p:animMotion>
                                  </p:childTnLst>
                                </p:cTn>
                              </p:par>
                              <p:par>
                                <p:cTn id="11" presetID="35" presetClass="path" presetSubtype="0" accel="50000" decel="50000" fill="hold" nodeType="withEffect">
                                  <p:stCondLst>
                                    <p:cond delay="0"/>
                                  </p:stCondLst>
                                  <p:childTnLst>
                                    <p:animMotion origin="layout" path="M 4.375E-6 2.96296E-6 L -0.55196 -0.00278 " pathEditMode="relative" rAng="0" ptsTypes="AA">
                                      <p:cBhvr>
                                        <p:cTn id="12" dur="2000" fill="hold"/>
                                        <p:tgtEl>
                                          <p:spTgt spid="12"/>
                                        </p:tgtEl>
                                        <p:attrNameLst>
                                          <p:attrName>ppt_x</p:attrName>
                                          <p:attrName>ppt_y</p:attrName>
                                        </p:attrNameLst>
                                      </p:cBhvr>
                                      <p:rCtr x="-27604" y="-139"/>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3.125E-6 -1.85185E-6 L -0.50442 0.00093 " pathEditMode="relative" rAng="0" ptsTypes="AA">
                                      <p:cBhvr>
                                        <p:cTn id="16" dur="2000" fill="hold"/>
                                        <p:tgtEl>
                                          <p:spTgt spid="15"/>
                                        </p:tgtEl>
                                        <p:attrNameLst>
                                          <p:attrName>ppt_x</p:attrName>
                                          <p:attrName>ppt_y</p:attrName>
                                        </p:attrNameLst>
                                      </p:cBhvr>
                                      <p:rCtr x="-25221" y="46"/>
                                    </p:animMotion>
                                  </p:childTnLst>
                                </p:cTn>
                              </p:par>
                              <p:par>
                                <p:cTn id="17" presetID="35" presetClass="path" presetSubtype="0" accel="50000" decel="50000" fill="hold" nodeType="withEffect">
                                  <p:stCondLst>
                                    <p:cond delay="0"/>
                                  </p:stCondLst>
                                  <p:childTnLst>
                                    <p:animMotion origin="layout" path="M -4.16667E-6 2.59259E-6 L -0.54843 0.00648 " pathEditMode="relative" rAng="0" ptsTypes="AA">
                                      <p:cBhvr>
                                        <p:cTn id="18" dur="2000" fill="hold"/>
                                        <p:tgtEl>
                                          <p:spTgt spid="9"/>
                                        </p:tgtEl>
                                        <p:attrNameLst>
                                          <p:attrName>ppt_x</p:attrName>
                                          <p:attrName>ppt_y</p:attrName>
                                        </p:attrNameLst>
                                      </p:cBhvr>
                                      <p:rCtr x="-27422" y="324"/>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4.375E-6 -2.59259E-6 L -0.51081 0.00347 " pathEditMode="relative" rAng="0" ptsTypes="AA">
                                      <p:cBhvr>
                                        <p:cTn id="22" dur="2000" fill="hold"/>
                                        <p:tgtEl>
                                          <p:spTgt spid="8"/>
                                        </p:tgtEl>
                                        <p:attrNameLst>
                                          <p:attrName>ppt_x</p:attrName>
                                          <p:attrName>ppt_y</p:attrName>
                                        </p:attrNameLst>
                                      </p:cBhvr>
                                      <p:rCtr x="-2554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FFBAF7-2A0C-D3BB-5367-EBA33B733339}"/>
              </a:ext>
            </a:extLst>
          </p:cNvPr>
          <p:cNvSpPr/>
          <p:nvPr/>
        </p:nvSpPr>
        <p:spPr>
          <a:xfrm>
            <a:off x="390331" y="348099"/>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5" name="Title 1">
            <a:extLst>
              <a:ext uri="{FF2B5EF4-FFF2-40B4-BE49-F238E27FC236}">
                <a16:creationId xmlns:a16="http://schemas.microsoft.com/office/drawing/2014/main" id="{9294DFB0-A582-DF95-B01E-A31C1E1405F2}"/>
              </a:ext>
            </a:extLst>
          </p:cNvPr>
          <p:cNvSpPr txBox="1">
            <a:spLocks/>
          </p:cNvSpPr>
          <p:nvPr/>
        </p:nvSpPr>
        <p:spPr>
          <a:xfrm>
            <a:off x="3562404" y="450020"/>
            <a:ext cx="5067192" cy="26381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b="1" dirty="0">
              <a:solidFill>
                <a:srgbClr val="3FAD56"/>
              </a:solidFill>
              <a:latin typeface="Poppins" panose="00000500000000000000" pitchFamily="2" charset="0"/>
              <a:cs typeface="Poppins" panose="00000500000000000000" pitchFamily="2" charset="0"/>
            </a:endParaRPr>
          </a:p>
        </p:txBody>
      </p:sp>
      <p:pic>
        <p:nvPicPr>
          <p:cNvPr id="11" name="Picture 10">
            <a:extLst>
              <a:ext uri="{FF2B5EF4-FFF2-40B4-BE49-F238E27FC236}">
                <a16:creationId xmlns:a16="http://schemas.microsoft.com/office/drawing/2014/main" id="{EE6A1BBE-8601-FF72-C4A4-7CBE83D07FBD}"/>
              </a:ext>
            </a:extLst>
          </p:cNvPr>
          <p:cNvPicPr>
            <a:picLocks noChangeAspect="1"/>
          </p:cNvPicPr>
          <p:nvPr/>
        </p:nvPicPr>
        <p:blipFill rotWithShape="1">
          <a:blip r:embed="rId3"/>
          <a:srcRect t="2355"/>
          <a:stretch/>
        </p:blipFill>
        <p:spPr>
          <a:xfrm flipV="1">
            <a:off x="3469812" y="695332"/>
            <a:ext cx="6378570" cy="5467335"/>
          </a:xfrm>
          <a:prstGeom prst="rect">
            <a:avLst/>
          </a:prstGeom>
        </p:spPr>
      </p:pic>
      <p:sp>
        <p:nvSpPr>
          <p:cNvPr id="13" name="Title 1">
            <a:extLst>
              <a:ext uri="{FF2B5EF4-FFF2-40B4-BE49-F238E27FC236}">
                <a16:creationId xmlns:a16="http://schemas.microsoft.com/office/drawing/2014/main" id="{62AD4B5B-5B31-68F3-C27C-7D59B27B540A}"/>
              </a:ext>
            </a:extLst>
          </p:cNvPr>
          <p:cNvSpPr>
            <a:spLocks noGrp="1"/>
          </p:cNvSpPr>
          <p:nvPr>
            <p:ph type="title"/>
          </p:nvPr>
        </p:nvSpPr>
        <p:spPr>
          <a:xfrm>
            <a:off x="387704" y="348099"/>
            <a:ext cx="3082108" cy="1722696"/>
          </a:xfrm>
        </p:spPr>
        <p:txBody>
          <a:bodyPr>
            <a:normAutofit/>
          </a:bodyPr>
          <a:lstStyle/>
          <a:p>
            <a:pPr algn="ctr"/>
            <a:r>
              <a:rPr lang="nl-BE" sz="6000" b="1" dirty="0">
                <a:solidFill>
                  <a:srgbClr val="3FAD56"/>
                </a:solidFill>
                <a:latin typeface="Poppins" panose="00000500000000000000" pitchFamily="2" charset="0"/>
                <a:cs typeface="Poppins" panose="00000500000000000000" pitchFamily="2" charset="0"/>
              </a:rPr>
              <a:t>AI =</a:t>
            </a:r>
            <a:endParaRPr lang="en-GB" sz="6000" b="1" dirty="0">
              <a:solidFill>
                <a:srgbClr val="3FAD56"/>
              </a:solidFill>
              <a:latin typeface="Poppins" panose="00000500000000000000" pitchFamily="2" charset="0"/>
              <a:cs typeface="Poppins" panose="00000500000000000000" pitchFamily="2" charset="0"/>
            </a:endParaRPr>
          </a:p>
        </p:txBody>
      </p:sp>
      <p:pic>
        <p:nvPicPr>
          <p:cNvPr id="15" name="Picture 14" descr="A screenshot of a video game&#10;&#10;Description automatically generated">
            <a:extLst>
              <a:ext uri="{FF2B5EF4-FFF2-40B4-BE49-F238E27FC236}">
                <a16:creationId xmlns:a16="http://schemas.microsoft.com/office/drawing/2014/main" id="{F23ADED3-5050-556C-C7A3-BDB00D26EC3C}"/>
              </a:ext>
            </a:extLst>
          </p:cNvPr>
          <p:cNvPicPr>
            <a:picLocks noChangeAspect="1"/>
          </p:cNvPicPr>
          <p:nvPr/>
        </p:nvPicPr>
        <p:blipFill rotWithShape="1">
          <a:blip r:embed="rId4">
            <a:extLst>
              <a:ext uri="{28A0092B-C50C-407E-A947-70E740481C1C}">
                <a14:useLocalDpi xmlns:a14="http://schemas.microsoft.com/office/drawing/2010/main" val="0"/>
              </a:ext>
            </a:extLst>
          </a:blip>
          <a:srcRect l="31585" t="49276" r="51158" b="12256"/>
          <a:stretch/>
        </p:blipFill>
        <p:spPr>
          <a:xfrm>
            <a:off x="4666368" y="1640815"/>
            <a:ext cx="1697916" cy="2129032"/>
          </a:xfrm>
          <a:prstGeom prst="rect">
            <a:avLst/>
          </a:prstGeom>
        </p:spPr>
      </p:pic>
      <p:pic>
        <p:nvPicPr>
          <p:cNvPr id="16" name="Picture 15" descr="A screenshot of a video game&#10;&#10;Description automatically generated">
            <a:extLst>
              <a:ext uri="{FF2B5EF4-FFF2-40B4-BE49-F238E27FC236}">
                <a16:creationId xmlns:a16="http://schemas.microsoft.com/office/drawing/2014/main" id="{645983E4-5972-E923-7819-905291BDCFAF}"/>
              </a:ext>
            </a:extLst>
          </p:cNvPr>
          <p:cNvPicPr>
            <a:picLocks noChangeAspect="1"/>
          </p:cNvPicPr>
          <p:nvPr/>
        </p:nvPicPr>
        <p:blipFill rotWithShape="1">
          <a:blip r:embed="rId4">
            <a:extLst>
              <a:ext uri="{28A0092B-C50C-407E-A947-70E740481C1C}">
                <a14:useLocalDpi xmlns:a14="http://schemas.microsoft.com/office/drawing/2010/main" val="0"/>
              </a:ext>
            </a:extLst>
          </a:blip>
          <a:srcRect l="59193" t="40192" r="27825" b="36031"/>
          <a:stretch/>
        </p:blipFill>
        <p:spPr>
          <a:xfrm>
            <a:off x="7468248" y="2705331"/>
            <a:ext cx="1555188" cy="1602316"/>
          </a:xfrm>
          <a:prstGeom prst="rect">
            <a:avLst/>
          </a:prstGeom>
        </p:spPr>
      </p:pic>
      <p:pic>
        <p:nvPicPr>
          <p:cNvPr id="17" name="Picture 16" descr="A screenshot of a video game&#10;&#10;Description automatically generated">
            <a:extLst>
              <a:ext uri="{FF2B5EF4-FFF2-40B4-BE49-F238E27FC236}">
                <a16:creationId xmlns:a16="http://schemas.microsoft.com/office/drawing/2014/main" id="{98CBABD5-8753-E3A7-085E-60FD9EA3978F}"/>
              </a:ext>
            </a:extLst>
          </p:cNvPr>
          <p:cNvPicPr>
            <a:picLocks noChangeAspect="1"/>
          </p:cNvPicPr>
          <p:nvPr/>
        </p:nvPicPr>
        <p:blipFill rotWithShape="1">
          <a:blip r:embed="rId4">
            <a:extLst>
              <a:ext uri="{28A0092B-C50C-407E-A947-70E740481C1C}">
                <a14:useLocalDpi xmlns:a14="http://schemas.microsoft.com/office/drawing/2010/main" val="0"/>
              </a:ext>
            </a:extLst>
          </a:blip>
          <a:srcRect l="38483" t="15653" r="47658" b="60570"/>
          <a:stretch/>
        </p:blipFill>
        <p:spPr>
          <a:xfrm>
            <a:off x="5406155" y="4454086"/>
            <a:ext cx="1379690" cy="1331575"/>
          </a:xfrm>
          <a:prstGeom prst="rect">
            <a:avLst/>
          </a:prstGeom>
        </p:spPr>
      </p:pic>
      <p:sp>
        <p:nvSpPr>
          <p:cNvPr id="18" name="TextBox 17">
            <a:extLst>
              <a:ext uri="{FF2B5EF4-FFF2-40B4-BE49-F238E27FC236}">
                <a16:creationId xmlns:a16="http://schemas.microsoft.com/office/drawing/2014/main" id="{530411EB-178F-A09F-553C-BF6ADFC1E7DF}"/>
              </a:ext>
            </a:extLst>
          </p:cNvPr>
          <p:cNvSpPr txBox="1"/>
          <p:nvPr/>
        </p:nvSpPr>
        <p:spPr>
          <a:xfrm rot="851795">
            <a:off x="4891775" y="1573143"/>
            <a:ext cx="1464662" cy="821863"/>
          </a:xfrm>
          <a:prstGeom prst="rect">
            <a:avLst/>
          </a:prstGeom>
          <a:noFill/>
        </p:spPr>
        <p:txBody>
          <a:bodyPr wrap="square" rtlCol="0">
            <a:prstTxWarp prst="textArchUp">
              <a:avLst>
                <a:gd name="adj" fmla="val 12401091"/>
              </a:avLst>
            </a:prstTxWarp>
            <a:spAutoFit/>
          </a:bodyPr>
          <a:lstStyle/>
          <a:p>
            <a:r>
              <a:rPr lang="nl-BE" b="1" dirty="0">
                <a:solidFill>
                  <a:srgbClr val="474163"/>
                </a:solidFill>
                <a:latin typeface="Poppins" panose="00000500000000000000" pitchFamily="2" charset="0"/>
                <a:cs typeface="Poppins" panose="00000500000000000000" pitchFamily="2" charset="0"/>
              </a:rPr>
              <a:t>Waarnemen</a:t>
            </a:r>
            <a:endParaRPr lang="en-GB" sz="2000" b="1" dirty="0">
              <a:solidFill>
                <a:srgbClr val="474163"/>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2F8824DE-EE0E-6BB1-AED9-4ACB654C67C6}"/>
              </a:ext>
            </a:extLst>
          </p:cNvPr>
          <p:cNvSpPr txBox="1"/>
          <p:nvPr/>
        </p:nvSpPr>
        <p:spPr>
          <a:xfrm rot="902137">
            <a:off x="7817800" y="2572301"/>
            <a:ext cx="1205356" cy="604549"/>
          </a:xfrm>
          <a:prstGeom prst="rect">
            <a:avLst/>
          </a:prstGeom>
          <a:noFill/>
        </p:spPr>
        <p:txBody>
          <a:bodyPr wrap="square" rtlCol="0">
            <a:prstTxWarp prst="textArchUp">
              <a:avLst>
                <a:gd name="adj" fmla="val 13810883"/>
              </a:avLst>
            </a:prstTxWarp>
            <a:spAutoFit/>
          </a:bodyPr>
          <a:lstStyle/>
          <a:p>
            <a:r>
              <a:rPr lang="nl-BE" b="1" dirty="0">
                <a:solidFill>
                  <a:srgbClr val="FF6487"/>
                </a:solidFill>
                <a:latin typeface="Poppins" panose="00000500000000000000" pitchFamily="2" charset="0"/>
                <a:cs typeface="Poppins" panose="00000500000000000000" pitchFamily="2" charset="0"/>
              </a:rPr>
              <a:t>Leren</a:t>
            </a:r>
            <a:endParaRPr lang="en-GB" sz="2000" b="1" dirty="0">
              <a:solidFill>
                <a:srgbClr val="FF6487"/>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A730E9B3-DD77-9B0F-CC65-F040380ED13E}"/>
              </a:ext>
            </a:extLst>
          </p:cNvPr>
          <p:cNvSpPr txBox="1"/>
          <p:nvPr/>
        </p:nvSpPr>
        <p:spPr>
          <a:xfrm rot="2575212">
            <a:off x="5622299" y="4473218"/>
            <a:ext cx="1237136" cy="825341"/>
          </a:xfrm>
          <a:prstGeom prst="rect">
            <a:avLst/>
          </a:prstGeom>
          <a:noFill/>
        </p:spPr>
        <p:txBody>
          <a:bodyPr wrap="square" rtlCol="0">
            <a:prstTxWarp prst="textArchUp">
              <a:avLst>
                <a:gd name="adj" fmla="val 11386599"/>
              </a:avLst>
            </a:prstTxWarp>
            <a:spAutoFit/>
          </a:bodyPr>
          <a:lstStyle/>
          <a:p>
            <a:r>
              <a:rPr lang="nl-BE" b="1" dirty="0">
                <a:solidFill>
                  <a:srgbClr val="00C8FF"/>
                </a:solidFill>
                <a:latin typeface="Poppins" panose="00000500000000000000" pitchFamily="2" charset="0"/>
                <a:cs typeface="Poppins" panose="00000500000000000000" pitchFamily="2" charset="0"/>
              </a:rPr>
              <a:t>Beslissen</a:t>
            </a:r>
            <a:endParaRPr lang="en-GB" sz="2000" b="1" dirty="0">
              <a:solidFill>
                <a:srgbClr val="00C8FF"/>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1122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128FE5-F0E8-9B2F-A899-A12DE6761EF3}"/>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https://youtu.be/TyY_jW0d_dM</a:t>
            </a:r>
          </a:p>
        </p:txBody>
      </p:sp>
      <p:sp>
        <p:nvSpPr>
          <p:cNvPr id="5" name="Rectangle 4">
            <a:extLst>
              <a:ext uri="{FF2B5EF4-FFF2-40B4-BE49-F238E27FC236}">
                <a16:creationId xmlns:a16="http://schemas.microsoft.com/office/drawing/2014/main" id="{BB16D6FD-9473-F928-371E-B72A191D9D84}"/>
              </a:ext>
            </a:extLst>
          </p:cNvPr>
          <p:cNvSpPr/>
          <p:nvPr/>
        </p:nvSpPr>
        <p:spPr>
          <a:xfrm>
            <a:off x="1658867" y="862201"/>
            <a:ext cx="9006435" cy="5012616"/>
          </a:xfrm>
          <a:prstGeom prst="rect">
            <a:avLst/>
          </a:prstGeom>
          <a:solidFill>
            <a:srgbClr val="3FAD56">
              <a:alpha val="58000"/>
            </a:srgbClr>
          </a:solidFill>
          <a:ln>
            <a:solidFill>
              <a:srgbClr val="3FAD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Online Media 3" title="DE ZELFRIJDENDE AUTO.">
            <a:hlinkClick r:id="" action="ppaction://media"/>
            <a:extLst>
              <a:ext uri="{FF2B5EF4-FFF2-40B4-BE49-F238E27FC236}">
                <a16:creationId xmlns:a16="http://schemas.microsoft.com/office/drawing/2014/main" id="{02D245C4-97D3-DD13-6A27-7137BA877235}"/>
              </a:ext>
            </a:extLst>
          </p:cNvPr>
          <p:cNvPicPr>
            <a:picLocks noRot="1" noChangeAspect="1"/>
          </p:cNvPicPr>
          <p:nvPr>
            <a:videoFile r:link="rId1"/>
          </p:nvPr>
        </p:nvPicPr>
        <p:blipFill>
          <a:blip r:embed="rId4"/>
          <a:stretch>
            <a:fillRect/>
          </a:stretch>
        </p:blipFill>
        <p:spPr>
          <a:xfrm>
            <a:off x="1861168" y="945090"/>
            <a:ext cx="8593742" cy="4855475"/>
          </a:xfrm>
          <a:prstGeom prst="rect">
            <a:avLst/>
          </a:prstGeom>
        </p:spPr>
      </p:pic>
    </p:spTree>
    <p:extLst>
      <p:ext uri="{BB962C8B-B14F-4D97-AF65-F5344CB8AC3E}">
        <p14:creationId xmlns:p14="http://schemas.microsoft.com/office/powerpoint/2010/main" val="426941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pic>
        <p:nvPicPr>
          <p:cNvPr id="6" name="Content Placeholder 5" descr="A screenshot of a video game&#10;&#10;Description automatically generated">
            <a:extLst>
              <a:ext uri="{FF2B5EF4-FFF2-40B4-BE49-F238E27FC236}">
                <a16:creationId xmlns:a16="http://schemas.microsoft.com/office/drawing/2014/main" id="{16788197-4859-04FD-93C0-8D84AEF953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8144" y="1825625"/>
            <a:ext cx="7735712" cy="4351338"/>
          </a:xfrm>
        </p:spPr>
      </p:pic>
      <p:sp>
        <p:nvSpPr>
          <p:cNvPr id="4" name="Rectangle: Rounded Corners 3">
            <a:extLst>
              <a:ext uri="{FF2B5EF4-FFF2-40B4-BE49-F238E27FC236}">
                <a16:creationId xmlns:a16="http://schemas.microsoft.com/office/drawing/2014/main" id="{F632AFF1-3E1C-25A5-6113-85833FE1D56C}"/>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https://youtu.be/TyY_jW0d_dM</a:t>
            </a:r>
          </a:p>
        </p:txBody>
      </p:sp>
      <p:sp>
        <p:nvSpPr>
          <p:cNvPr id="18" name="Rectangle 17">
            <a:extLst>
              <a:ext uri="{FF2B5EF4-FFF2-40B4-BE49-F238E27FC236}">
                <a16:creationId xmlns:a16="http://schemas.microsoft.com/office/drawing/2014/main" id="{AAC6CAB2-74EE-B348-AD4A-1BA085C892C1}"/>
              </a:ext>
            </a:extLst>
          </p:cNvPr>
          <p:cNvSpPr/>
          <p:nvPr/>
        </p:nvSpPr>
        <p:spPr>
          <a:xfrm rot="2707948">
            <a:off x="388450" y="1127062"/>
            <a:ext cx="1618407" cy="380326"/>
          </a:xfrm>
          <a:prstGeom prst="rect">
            <a:avLst/>
          </a:prstGeom>
          <a:solidFill>
            <a:srgbClr val="3FAD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screenshot of a video game&#10;&#10;Description automatically generated">
            <a:extLst>
              <a:ext uri="{FF2B5EF4-FFF2-40B4-BE49-F238E27FC236}">
                <a16:creationId xmlns:a16="http://schemas.microsoft.com/office/drawing/2014/main" id="{EF44A058-9FB7-8D45-D6AB-508A9C0285D3}"/>
              </a:ext>
            </a:extLst>
          </p:cNvPr>
          <p:cNvPicPr>
            <a:picLocks noChangeAspect="1"/>
          </p:cNvPicPr>
          <p:nvPr/>
        </p:nvPicPr>
        <p:blipFill rotWithShape="1">
          <a:blip r:embed="rId3">
            <a:extLst>
              <a:ext uri="{28A0092B-C50C-407E-A947-70E740481C1C}">
                <a14:useLocalDpi xmlns:a14="http://schemas.microsoft.com/office/drawing/2010/main" val="0"/>
              </a:ext>
            </a:extLst>
          </a:blip>
          <a:srcRect l="5907" t="7669" r="69668" b="48791"/>
          <a:stretch/>
        </p:blipFill>
        <p:spPr>
          <a:xfrm flipH="1" flipV="1">
            <a:off x="122559" y="277103"/>
            <a:ext cx="4415075" cy="4427074"/>
          </a:xfrm>
          <a:prstGeom prst="rect">
            <a:avLst/>
          </a:prstGeom>
        </p:spPr>
      </p:pic>
      <p:sp>
        <p:nvSpPr>
          <p:cNvPr id="10" name="Title 1">
            <a:extLst>
              <a:ext uri="{FF2B5EF4-FFF2-40B4-BE49-F238E27FC236}">
                <a16:creationId xmlns:a16="http://schemas.microsoft.com/office/drawing/2014/main" id="{EFA3EC6F-D167-B388-EEFA-830605D6FD2D}"/>
              </a:ext>
            </a:extLst>
          </p:cNvPr>
          <p:cNvSpPr txBox="1">
            <a:spLocks/>
          </p:cNvSpPr>
          <p:nvPr/>
        </p:nvSpPr>
        <p:spPr>
          <a:xfrm>
            <a:off x="1301084" y="2378744"/>
            <a:ext cx="3082108" cy="465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3200" b="1" dirty="0">
                <a:solidFill>
                  <a:srgbClr val="3FAD56"/>
                </a:solidFill>
                <a:latin typeface="Poppins" panose="00000500000000000000" pitchFamily="2" charset="0"/>
                <a:cs typeface="Poppins" panose="00000500000000000000" pitchFamily="2" charset="0"/>
              </a:rPr>
              <a:t>Artificiële</a:t>
            </a:r>
            <a:endParaRPr lang="en-GB" sz="3200" b="1" dirty="0">
              <a:solidFill>
                <a:srgbClr val="3FAD56"/>
              </a:solidFill>
              <a:latin typeface="Poppins" panose="00000500000000000000" pitchFamily="2" charset="0"/>
              <a:cs typeface="Poppins" panose="00000500000000000000" pitchFamily="2" charset="0"/>
            </a:endParaRPr>
          </a:p>
        </p:txBody>
      </p:sp>
      <p:sp>
        <p:nvSpPr>
          <p:cNvPr id="11" name="Title 1">
            <a:extLst>
              <a:ext uri="{FF2B5EF4-FFF2-40B4-BE49-F238E27FC236}">
                <a16:creationId xmlns:a16="http://schemas.microsoft.com/office/drawing/2014/main" id="{57969CC2-89BF-A6EE-A7CE-10FCB54AB92E}"/>
              </a:ext>
            </a:extLst>
          </p:cNvPr>
          <p:cNvSpPr txBox="1">
            <a:spLocks/>
          </p:cNvSpPr>
          <p:nvPr/>
        </p:nvSpPr>
        <p:spPr>
          <a:xfrm>
            <a:off x="1307061" y="2287236"/>
            <a:ext cx="3082108" cy="1722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3200" b="1" dirty="0">
                <a:solidFill>
                  <a:srgbClr val="3FAD56"/>
                </a:solidFill>
                <a:latin typeface="Poppins" panose="00000500000000000000" pitchFamily="2" charset="0"/>
                <a:cs typeface="Poppins" panose="00000500000000000000" pitchFamily="2" charset="0"/>
              </a:rPr>
              <a:t>intelligentie</a:t>
            </a:r>
            <a:endParaRPr lang="en-GB" sz="3000" b="1" dirty="0">
              <a:solidFill>
                <a:srgbClr val="3FAD56"/>
              </a:solidFill>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D9872F44-7016-EE91-3A48-100DEEEE2189}"/>
              </a:ext>
            </a:extLst>
          </p:cNvPr>
          <p:cNvSpPr txBox="1"/>
          <p:nvPr/>
        </p:nvSpPr>
        <p:spPr>
          <a:xfrm>
            <a:off x="12192000" y="2311591"/>
            <a:ext cx="6701199" cy="468590"/>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nl-BE" dirty="0">
                <a:latin typeface="Poppins" panose="00000500000000000000" pitchFamily="2" charset="0"/>
                <a:cs typeface="Poppins" panose="00000500000000000000" pitchFamily="2" charset="0"/>
              </a:rPr>
              <a:t>Wat betekent het woord ‘artificiële’?</a:t>
            </a:r>
          </a:p>
        </p:txBody>
      </p:sp>
      <p:sp>
        <p:nvSpPr>
          <p:cNvPr id="14" name="TextBox 13">
            <a:extLst>
              <a:ext uri="{FF2B5EF4-FFF2-40B4-BE49-F238E27FC236}">
                <a16:creationId xmlns:a16="http://schemas.microsoft.com/office/drawing/2014/main" id="{F4338EE5-E981-2535-1F23-2B11C0BC1575}"/>
              </a:ext>
            </a:extLst>
          </p:cNvPr>
          <p:cNvSpPr txBox="1"/>
          <p:nvPr/>
        </p:nvSpPr>
        <p:spPr>
          <a:xfrm>
            <a:off x="12192000" y="2960410"/>
            <a:ext cx="6701199" cy="468590"/>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nl-BE" dirty="0">
                <a:latin typeface="Poppins" panose="00000500000000000000" pitchFamily="2" charset="0"/>
                <a:cs typeface="Poppins" panose="00000500000000000000" pitchFamily="2" charset="0"/>
              </a:rPr>
              <a:t>Wat zijn nog voorbeelden van artificiële dingen?</a:t>
            </a:r>
          </a:p>
        </p:txBody>
      </p:sp>
      <p:sp>
        <p:nvSpPr>
          <p:cNvPr id="15" name="TextBox 14">
            <a:extLst>
              <a:ext uri="{FF2B5EF4-FFF2-40B4-BE49-F238E27FC236}">
                <a16:creationId xmlns:a16="http://schemas.microsoft.com/office/drawing/2014/main" id="{2771E1FA-276A-71A3-24B3-7ECED64E1C6A}"/>
              </a:ext>
            </a:extLst>
          </p:cNvPr>
          <p:cNvSpPr txBox="1"/>
          <p:nvPr/>
        </p:nvSpPr>
        <p:spPr>
          <a:xfrm>
            <a:off x="12192000" y="3609229"/>
            <a:ext cx="6701199" cy="468590"/>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nl-BE" dirty="0">
                <a:latin typeface="Poppins" panose="00000500000000000000" pitchFamily="2" charset="0"/>
                <a:cs typeface="Poppins" panose="00000500000000000000" pitchFamily="2" charset="0"/>
              </a:rPr>
              <a:t>Wat betekent het woord ‘intelligentie’?</a:t>
            </a:r>
          </a:p>
        </p:txBody>
      </p:sp>
      <p:sp>
        <p:nvSpPr>
          <p:cNvPr id="16" name="TextBox 15">
            <a:extLst>
              <a:ext uri="{FF2B5EF4-FFF2-40B4-BE49-F238E27FC236}">
                <a16:creationId xmlns:a16="http://schemas.microsoft.com/office/drawing/2014/main" id="{2A7ECC9A-636F-7E8C-EB59-2A95A5A56E8E}"/>
              </a:ext>
            </a:extLst>
          </p:cNvPr>
          <p:cNvSpPr txBox="1"/>
          <p:nvPr/>
        </p:nvSpPr>
        <p:spPr>
          <a:xfrm>
            <a:off x="12205447" y="4258048"/>
            <a:ext cx="6701199" cy="468590"/>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nl-BE" dirty="0">
                <a:latin typeface="Poppins" panose="00000500000000000000" pitchFamily="2" charset="0"/>
                <a:cs typeface="Poppins" panose="00000500000000000000" pitchFamily="2" charset="0"/>
              </a:rPr>
              <a:t>Wanneer is iets of iemand intelligent?</a:t>
            </a:r>
          </a:p>
        </p:txBody>
      </p:sp>
    </p:spTree>
    <p:extLst>
      <p:ext uri="{BB962C8B-B14F-4D97-AF65-F5344CB8AC3E}">
        <p14:creationId xmlns:p14="http://schemas.microsoft.com/office/powerpoint/2010/main" val="236361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7 -4.81481E-6 L -0.59531 0.00811 " pathEditMode="relative" rAng="0" ptsTypes="AA">
                                      <p:cBhvr>
                                        <p:cTn id="6" dur="2000" fill="hold"/>
                                        <p:tgtEl>
                                          <p:spTgt spid="13"/>
                                        </p:tgtEl>
                                        <p:attrNameLst>
                                          <p:attrName>ppt_x</p:attrName>
                                          <p:attrName>ppt_y</p:attrName>
                                        </p:attrNameLst>
                                      </p:cBhvr>
                                      <p:rCtr x="-29766" y="39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4.16667E-7 -7.40741E-7 L -0.59531 0.00787 " pathEditMode="relative" rAng="0" ptsTypes="AA">
                                      <p:cBhvr>
                                        <p:cTn id="10" dur="2000" fill="hold"/>
                                        <p:tgtEl>
                                          <p:spTgt spid="14"/>
                                        </p:tgtEl>
                                        <p:attrNameLst>
                                          <p:attrName>ppt_x</p:attrName>
                                          <p:attrName>ppt_y</p:attrName>
                                        </p:attrNameLst>
                                      </p:cBhvr>
                                      <p:rCtr x="-29766" y="394"/>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00612 -0.00394 L -0.59531 0.00439 " pathEditMode="relative" rAng="0" ptsTypes="AA">
                                      <p:cBhvr>
                                        <p:cTn id="14" dur="2000" fill="hold"/>
                                        <p:tgtEl>
                                          <p:spTgt spid="15"/>
                                        </p:tgtEl>
                                        <p:attrNameLst>
                                          <p:attrName>ppt_x</p:attrName>
                                          <p:attrName>ppt_y</p:attrName>
                                        </p:attrNameLst>
                                      </p:cBhvr>
                                      <p:rCtr x="-30078" y="417"/>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1.45833E-6 -1.11111E-6 L -0.59622 -1.11111E-6 " pathEditMode="relative" rAng="0" ptsTypes="AA">
                                      <p:cBhvr>
                                        <p:cTn id="18" dur="2000" fill="hold"/>
                                        <p:tgtEl>
                                          <p:spTgt spid="16"/>
                                        </p:tgtEl>
                                        <p:attrNameLst>
                                          <p:attrName>ppt_x</p:attrName>
                                          <p:attrName>ppt_y</p:attrName>
                                        </p:attrNameLst>
                                      </p:cBhvr>
                                      <p:rCtr x="-298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AD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FE30-ED7F-442E-2001-68E28B21E03D}"/>
              </a:ext>
            </a:extLst>
          </p:cNvPr>
          <p:cNvSpPr>
            <a:spLocks noGrp="1"/>
          </p:cNvSpPr>
          <p:nvPr>
            <p:ph type="title"/>
          </p:nvPr>
        </p:nvSpPr>
        <p:spPr/>
        <p:txBody>
          <a:bodyPr/>
          <a:lstStyle/>
          <a:p>
            <a:endParaRPr lang="en-GB"/>
          </a:p>
        </p:txBody>
      </p:sp>
      <p:sp>
        <p:nvSpPr>
          <p:cNvPr id="4" name="Rectangle: Rounded Corners 3">
            <a:extLst>
              <a:ext uri="{FF2B5EF4-FFF2-40B4-BE49-F238E27FC236}">
                <a16:creationId xmlns:a16="http://schemas.microsoft.com/office/drawing/2014/main" id="{F632AFF1-3E1C-25A5-6113-85833FE1D56C}"/>
              </a:ext>
            </a:extLst>
          </p:cNvPr>
          <p:cNvSpPr/>
          <p:nvPr/>
        </p:nvSpPr>
        <p:spPr>
          <a:xfrm>
            <a:off x="390331" y="494522"/>
            <a:ext cx="11411338" cy="58689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https://youtu.be/TyY_jW0d_dM</a:t>
            </a:r>
          </a:p>
        </p:txBody>
      </p:sp>
      <p:sp>
        <p:nvSpPr>
          <p:cNvPr id="7" name="Rectangle 6">
            <a:extLst>
              <a:ext uri="{FF2B5EF4-FFF2-40B4-BE49-F238E27FC236}">
                <a16:creationId xmlns:a16="http://schemas.microsoft.com/office/drawing/2014/main" id="{AE7562BF-8FB5-4F0F-4847-0A1BA5B6BD0E}"/>
              </a:ext>
            </a:extLst>
          </p:cNvPr>
          <p:cNvSpPr/>
          <p:nvPr/>
        </p:nvSpPr>
        <p:spPr>
          <a:xfrm>
            <a:off x="299405" y="1690687"/>
            <a:ext cx="11697429" cy="4672789"/>
          </a:xfrm>
          <a:prstGeom prst="rect">
            <a:avLst/>
          </a:prstGeom>
          <a:solidFill>
            <a:srgbClr val="3FAD5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74D408BE-BD8E-A17E-683B-751008BEAC57}"/>
              </a:ext>
            </a:extLst>
          </p:cNvPr>
          <p:cNvSpPr txBox="1">
            <a:spLocks/>
          </p:cNvSpPr>
          <p:nvPr/>
        </p:nvSpPr>
        <p:spPr>
          <a:xfrm>
            <a:off x="195166" y="494522"/>
            <a:ext cx="11801668" cy="13990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6000" b="1" dirty="0">
                <a:solidFill>
                  <a:srgbClr val="3FAD56"/>
                </a:solidFill>
                <a:latin typeface="Poppins" panose="00000500000000000000" pitchFamily="2" charset="0"/>
                <a:cs typeface="Poppins" panose="00000500000000000000" pitchFamily="2" charset="0"/>
              </a:rPr>
              <a:t>Intelligent?</a:t>
            </a:r>
            <a:endParaRPr lang="en-GB" sz="6000" b="1" dirty="0">
              <a:solidFill>
                <a:srgbClr val="3FAD56"/>
              </a:solidFill>
              <a:latin typeface="Poppins" panose="00000500000000000000" pitchFamily="2" charset="0"/>
              <a:cs typeface="Poppins" panose="00000500000000000000" pitchFamily="2" charset="0"/>
            </a:endParaRPr>
          </a:p>
        </p:txBody>
      </p:sp>
      <p:pic>
        <p:nvPicPr>
          <p:cNvPr id="9" name="Content Placeholder 8" descr="A group of animals and a person&#10;&#10;Description automatically generated">
            <a:extLst>
              <a:ext uri="{FF2B5EF4-FFF2-40B4-BE49-F238E27FC236}">
                <a16:creationId xmlns:a16="http://schemas.microsoft.com/office/drawing/2014/main" id="{37D88EFA-F91E-460B-DF60-71792FCF303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471" t="36848" r="13737" b="36698"/>
          <a:stretch/>
        </p:blipFill>
        <p:spPr>
          <a:xfrm>
            <a:off x="543540" y="1743112"/>
            <a:ext cx="11209157" cy="2230076"/>
          </a:xfrm>
        </p:spPr>
      </p:pic>
      <p:sp>
        <p:nvSpPr>
          <p:cNvPr id="10" name="Rectangle: Rounded Corners 9">
            <a:extLst>
              <a:ext uri="{FF2B5EF4-FFF2-40B4-BE49-F238E27FC236}">
                <a16:creationId xmlns:a16="http://schemas.microsoft.com/office/drawing/2014/main" id="{06C1B8BE-49A3-03EE-89DA-E41E10D27628}"/>
              </a:ext>
            </a:extLst>
          </p:cNvPr>
          <p:cNvSpPr/>
          <p:nvPr/>
        </p:nvSpPr>
        <p:spPr>
          <a:xfrm>
            <a:off x="390331" y="3973189"/>
            <a:ext cx="11411338" cy="216866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4BD5C0F-0984-766D-B9AE-F52A03B6E098}"/>
              </a:ext>
            </a:extLst>
          </p:cNvPr>
          <p:cNvSpPr txBox="1"/>
          <p:nvPr/>
        </p:nvSpPr>
        <p:spPr>
          <a:xfrm>
            <a:off x="2101278" y="4299709"/>
            <a:ext cx="501706" cy="1569660"/>
          </a:xfrm>
          <a:prstGeom prst="rect">
            <a:avLst/>
          </a:prstGeom>
          <a:noFill/>
        </p:spPr>
        <p:txBody>
          <a:bodyPr wrap="square" rtlCol="0">
            <a:spAutoFit/>
          </a:bodyPr>
          <a:lstStyle/>
          <a:p>
            <a:r>
              <a:rPr lang="nl-BE" sz="9600" b="1" dirty="0">
                <a:latin typeface="Poppins" panose="00000500000000000000" pitchFamily="2" charset="0"/>
                <a:cs typeface="Poppins" panose="00000500000000000000" pitchFamily="2" charset="0"/>
              </a:rPr>
              <a:t>&lt;</a:t>
            </a:r>
            <a:endParaRPr lang="en-GB" sz="9600" b="1" dirty="0">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764C0CEA-AC2C-4937-8402-2BEE45F63E8E}"/>
              </a:ext>
            </a:extLst>
          </p:cNvPr>
          <p:cNvSpPr txBox="1"/>
          <p:nvPr/>
        </p:nvSpPr>
        <p:spPr>
          <a:xfrm>
            <a:off x="4462974" y="4272692"/>
            <a:ext cx="501706" cy="1569660"/>
          </a:xfrm>
          <a:prstGeom prst="rect">
            <a:avLst/>
          </a:prstGeom>
          <a:noFill/>
        </p:spPr>
        <p:txBody>
          <a:bodyPr wrap="square" rtlCol="0">
            <a:spAutoFit/>
          </a:bodyPr>
          <a:lstStyle/>
          <a:p>
            <a:r>
              <a:rPr lang="nl-BE" sz="9600" b="1" dirty="0">
                <a:latin typeface="Poppins" panose="00000500000000000000" pitchFamily="2" charset="0"/>
                <a:cs typeface="Poppins" panose="00000500000000000000" pitchFamily="2" charset="0"/>
              </a:rPr>
              <a:t>&lt;</a:t>
            </a:r>
            <a:endParaRPr lang="en-GB" sz="9600" b="1" dirty="0">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EEE240C8-EC75-F612-9AD0-76C07AD2A74B}"/>
              </a:ext>
            </a:extLst>
          </p:cNvPr>
          <p:cNvSpPr txBox="1"/>
          <p:nvPr/>
        </p:nvSpPr>
        <p:spPr>
          <a:xfrm>
            <a:off x="6824670" y="4272692"/>
            <a:ext cx="501706" cy="1569660"/>
          </a:xfrm>
          <a:prstGeom prst="rect">
            <a:avLst/>
          </a:prstGeom>
          <a:noFill/>
        </p:spPr>
        <p:txBody>
          <a:bodyPr wrap="square" rtlCol="0">
            <a:spAutoFit/>
          </a:bodyPr>
          <a:lstStyle/>
          <a:p>
            <a:r>
              <a:rPr lang="nl-BE" sz="9600" b="1" dirty="0">
                <a:latin typeface="Poppins" panose="00000500000000000000" pitchFamily="2" charset="0"/>
                <a:cs typeface="Poppins" panose="00000500000000000000" pitchFamily="2" charset="0"/>
              </a:rPr>
              <a:t>&lt;</a:t>
            </a:r>
            <a:endParaRPr lang="en-GB" sz="9600" b="1" dirty="0">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40A05743-AC8D-F834-1612-BFD0BFFB7045}"/>
              </a:ext>
            </a:extLst>
          </p:cNvPr>
          <p:cNvSpPr txBox="1"/>
          <p:nvPr/>
        </p:nvSpPr>
        <p:spPr>
          <a:xfrm>
            <a:off x="9186367" y="4233511"/>
            <a:ext cx="501706" cy="1569660"/>
          </a:xfrm>
          <a:prstGeom prst="rect">
            <a:avLst/>
          </a:prstGeom>
          <a:noFill/>
        </p:spPr>
        <p:txBody>
          <a:bodyPr wrap="square" rtlCol="0">
            <a:spAutoFit/>
          </a:bodyPr>
          <a:lstStyle/>
          <a:p>
            <a:r>
              <a:rPr lang="nl-BE" sz="9600" b="1" dirty="0">
                <a:latin typeface="Poppins" panose="00000500000000000000" pitchFamily="2" charset="0"/>
                <a:cs typeface="Poppins" panose="00000500000000000000" pitchFamily="2" charset="0"/>
              </a:rPr>
              <a:t>&lt;</a:t>
            </a:r>
            <a:endParaRPr lang="en-GB" sz="9600" b="1" dirty="0">
              <a:latin typeface="Poppins" panose="00000500000000000000" pitchFamily="2" charset="0"/>
              <a:cs typeface="Poppins" panose="00000500000000000000" pitchFamily="2" charset="0"/>
            </a:endParaRPr>
          </a:p>
        </p:txBody>
      </p:sp>
      <p:pic>
        <p:nvPicPr>
          <p:cNvPr id="16" name="Picture 15" descr="A group of animals and a person&#10;&#10;Description automatically generated">
            <a:extLst>
              <a:ext uri="{FF2B5EF4-FFF2-40B4-BE49-F238E27FC236}">
                <a16:creationId xmlns:a16="http://schemas.microsoft.com/office/drawing/2014/main" id="{A50DDB5C-F0B1-71C5-F690-1B45A0142C4E}"/>
              </a:ext>
            </a:extLst>
          </p:cNvPr>
          <p:cNvPicPr>
            <a:picLocks noChangeAspect="1"/>
          </p:cNvPicPr>
          <p:nvPr/>
        </p:nvPicPr>
        <p:blipFill rotWithShape="1">
          <a:blip r:embed="rId3">
            <a:extLst>
              <a:ext uri="{28A0092B-C50C-407E-A947-70E740481C1C}">
                <a14:useLocalDpi xmlns:a14="http://schemas.microsoft.com/office/drawing/2010/main" val="0"/>
              </a:ext>
            </a:extLst>
          </a:blip>
          <a:srcRect l="50900" t="51209" r="37552" b="15752"/>
          <a:stretch/>
        </p:blipFill>
        <p:spPr>
          <a:xfrm>
            <a:off x="1058355" y="4324455"/>
            <a:ext cx="844738" cy="1359348"/>
          </a:xfrm>
          <a:prstGeom prst="rect">
            <a:avLst/>
          </a:prstGeom>
        </p:spPr>
      </p:pic>
      <p:pic>
        <p:nvPicPr>
          <p:cNvPr id="17" name="Picture 16" descr="A group of animals and a person&#10;&#10;Description automatically generated">
            <a:extLst>
              <a:ext uri="{FF2B5EF4-FFF2-40B4-BE49-F238E27FC236}">
                <a16:creationId xmlns:a16="http://schemas.microsoft.com/office/drawing/2014/main" id="{FA39B186-311E-497E-9415-A2220136BDE3}"/>
              </a:ext>
            </a:extLst>
          </p:cNvPr>
          <p:cNvPicPr>
            <a:picLocks noChangeAspect="1"/>
          </p:cNvPicPr>
          <p:nvPr/>
        </p:nvPicPr>
        <p:blipFill rotWithShape="1">
          <a:blip r:embed="rId3">
            <a:extLst>
              <a:ext uri="{28A0092B-C50C-407E-A947-70E740481C1C}">
                <a14:useLocalDpi xmlns:a14="http://schemas.microsoft.com/office/drawing/2010/main" val="0"/>
              </a:ext>
            </a:extLst>
          </a:blip>
          <a:srcRect l="50900" t="51209" r="37552" b="15752"/>
          <a:stretch/>
        </p:blipFill>
        <p:spPr>
          <a:xfrm>
            <a:off x="3255457" y="4299709"/>
            <a:ext cx="844738" cy="1359348"/>
          </a:xfrm>
          <a:prstGeom prst="rect">
            <a:avLst/>
          </a:prstGeom>
        </p:spPr>
      </p:pic>
      <p:pic>
        <p:nvPicPr>
          <p:cNvPr id="18" name="Picture 17" descr="A group of animals and a person&#10;&#10;Description automatically generated">
            <a:extLst>
              <a:ext uri="{FF2B5EF4-FFF2-40B4-BE49-F238E27FC236}">
                <a16:creationId xmlns:a16="http://schemas.microsoft.com/office/drawing/2014/main" id="{B4153DA4-3CBA-79D5-B736-2AFC1A409CB8}"/>
              </a:ext>
            </a:extLst>
          </p:cNvPr>
          <p:cNvPicPr>
            <a:picLocks noChangeAspect="1"/>
          </p:cNvPicPr>
          <p:nvPr/>
        </p:nvPicPr>
        <p:blipFill rotWithShape="1">
          <a:blip r:embed="rId3">
            <a:extLst>
              <a:ext uri="{28A0092B-C50C-407E-A947-70E740481C1C}">
                <a14:useLocalDpi xmlns:a14="http://schemas.microsoft.com/office/drawing/2010/main" val="0"/>
              </a:ext>
            </a:extLst>
          </a:blip>
          <a:srcRect l="50900" t="51209" r="37552" b="15752"/>
          <a:stretch/>
        </p:blipFill>
        <p:spPr>
          <a:xfrm>
            <a:off x="5673631" y="4299709"/>
            <a:ext cx="844738" cy="1359348"/>
          </a:xfrm>
          <a:prstGeom prst="rect">
            <a:avLst/>
          </a:prstGeom>
        </p:spPr>
      </p:pic>
      <p:pic>
        <p:nvPicPr>
          <p:cNvPr id="19" name="Picture 18" descr="A group of animals and a person&#10;&#10;Description automatically generated">
            <a:extLst>
              <a:ext uri="{FF2B5EF4-FFF2-40B4-BE49-F238E27FC236}">
                <a16:creationId xmlns:a16="http://schemas.microsoft.com/office/drawing/2014/main" id="{8490ECD3-6A44-EDF1-128F-D2D48404C62D}"/>
              </a:ext>
            </a:extLst>
          </p:cNvPr>
          <p:cNvPicPr>
            <a:picLocks noChangeAspect="1"/>
          </p:cNvPicPr>
          <p:nvPr/>
        </p:nvPicPr>
        <p:blipFill rotWithShape="1">
          <a:blip r:embed="rId3">
            <a:extLst>
              <a:ext uri="{28A0092B-C50C-407E-A947-70E740481C1C}">
                <a14:useLocalDpi xmlns:a14="http://schemas.microsoft.com/office/drawing/2010/main" val="0"/>
              </a:ext>
            </a:extLst>
          </a:blip>
          <a:srcRect l="50900" t="51209" r="37552" b="15752"/>
          <a:stretch/>
        </p:blipFill>
        <p:spPr>
          <a:xfrm>
            <a:off x="8031390" y="4301598"/>
            <a:ext cx="844738" cy="1359348"/>
          </a:xfrm>
          <a:prstGeom prst="rect">
            <a:avLst/>
          </a:prstGeom>
        </p:spPr>
      </p:pic>
      <p:pic>
        <p:nvPicPr>
          <p:cNvPr id="20" name="Picture 19" descr="A group of animals and a person&#10;&#10;Description automatically generated">
            <a:extLst>
              <a:ext uri="{FF2B5EF4-FFF2-40B4-BE49-F238E27FC236}">
                <a16:creationId xmlns:a16="http://schemas.microsoft.com/office/drawing/2014/main" id="{DCC1DE8A-ACA3-BE94-F363-A19FD40A7601}"/>
              </a:ext>
            </a:extLst>
          </p:cNvPr>
          <p:cNvPicPr>
            <a:picLocks noChangeAspect="1"/>
          </p:cNvPicPr>
          <p:nvPr/>
        </p:nvPicPr>
        <p:blipFill rotWithShape="1">
          <a:blip r:embed="rId3">
            <a:extLst>
              <a:ext uri="{28A0092B-C50C-407E-A947-70E740481C1C}">
                <a14:useLocalDpi xmlns:a14="http://schemas.microsoft.com/office/drawing/2010/main" val="0"/>
              </a:ext>
            </a:extLst>
          </a:blip>
          <a:srcRect l="50900" t="51209" r="37552" b="15752"/>
          <a:stretch/>
        </p:blipFill>
        <p:spPr>
          <a:xfrm>
            <a:off x="10387681" y="4293810"/>
            <a:ext cx="844738" cy="1359348"/>
          </a:xfrm>
          <a:prstGeom prst="rect">
            <a:avLst/>
          </a:prstGeom>
        </p:spPr>
      </p:pic>
    </p:spTree>
    <p:extLst>
      <p:ext uri="{BB962C8B-B14F-4D97-AF65-F5344CB8AC3E}">
        <p14:creationId xmlns:p14="http://schemas.microsoft.com/office/powerpoint/2010/main" val="1796980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46f3bf-080c-4f7b-a072-249daaa91afe" xsi:nil="true"/>
    <lcf76f155ced4ddcb4097134ff3c332f xmlns="8483e8dc-5d39-44b1-9be5-a68a1841acc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96125C444199448F8D492C0F2F7D52" ma:contentTypeVersion="18" ma:contentTypeDescription="Create a new document." ma:contentTypeScope="" ma:versionID="e2933890e2e0527ca50180a129a7dd85">
  <xsd:schema xmlns:xsd="http://www.w3.org/2001/XMLSchema" xmlns:xs="http://www.w3.org/2001/XMLSchema" xmlns:p="http://schemas.microsoft.com/office/2006/metadata/properties" xmlns:ns2="8483e8dc-5d39-44b1-9be5-a68a1841acc3" xmlns:ns3="a046f3bf-080c-4f7b-a072-249daaa91afe" targetNamespace="http://schemas.microsoft.com/office/2006/metadata/properties" ma:root="true" ma:fieldsID="d3174ba672e6b2f8c51e3dbdb99c315c" ns2:_="" ns3:_="">
    <xsd:import namespace="8483e8dc-5d39-44b1-9be5-a68a1841acc3"/>
    <xsd:import namespace="a046f3bf-080c-4f7b-a072-249daaa91a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83e8dc-5d39-44b1-9be5-a68a1841ac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a49bc4-c9e0-412a-b7e2-852193553b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46f3bf-080c-4f7b-a072-249daaa91a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4118ab0-db81-4ca7-acb1-5d085f4d7666}" ma:internalName="TaxCatchAll" ma:showField="CatchAllData" ma:web="a046f3bf-080c-4f7b-a072-249daaa91a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552FE-28F9-4D14-8489-EDF474654816}">
  <ds:schemaRefs>
    <ds:schemaRef ds:uri="http://purl.org/dc/dcmitype/"/>
    <ds:schemaRef ds:uri="http://schemas.microsoft.com/office/2006/documentManagement/types"/>
    <ds:schemaRef ds:uri="http://schemas.openxmlformats.org/package/2006/metadata/core-properties"/>
    <ds:schemaRef ds:uri="http://www.w3.org/XML/1998/namespace"/>
    <ds:schemaRef ds:uri="a046f3bf-080c-4f7b-a072-249daaa91afe"/>
    <ds:schemaRef ds:uri="http://schemas.microsoft.com/office/2006/metadata/properties"/>
    <ds:schemaRef ds:uri="http://purl.org/dc/elements/1.1/"/>
    <ds:schemaRef ds:uri="http://schemas.microsoft.com/office/infopath/2007/PartnerControls"/>
    <ds:schemaRef ds:uri="8483e8dc-5d39-44b1-9be5-a68a1841acc3"/>
    <ds:schemaRef ds:uri="http://purl.org/dc/terms/"/>
  </ds:schemaRefs>
</ds:datastoreItem>
</file>

<file path=customXml/itemProps2.xml><?xml version="1.0" encoding="utf-8"?>
<ds:datastoreItem xmlns:ds="http://schemas.openxmlformats.org/officeDocument/2006/customXml" ds:itemID="{D66BF1E3-5E1A-4B7C-B813-E41B19B66E12}">
  <ds:schemaRefs>
    <ds:schemaRef ds:uri="http://schemas.microsoft.com/sharepoint/v3/contenttype/forms"/>
  </ds:schemaRefs>
</ds:datastoreItem>
</file>

<file path=customXml/itemProps3.xml><?xml version="1.0" encoding="utf-8"?>
<ds:datastoreItem xmlns:ds="http://schemas.openxmlformats.org/officeDocument/2006/customXml" ds:itemID="{E14488E7-A188-4948-96FA-579B1A3586DB}"/>
</file>

<file path=docProps/app.xml><?xml version="1.0" encoding="utf-8"?>
<Properties xmlns="http://schemas.openxmlformats.org/officeDocument/2006/extended-properties" xmlns:vt="http://schemas.openxmlformats.org/officeDocument/2006/docPropsVTypes">
  <TotalTime>22818</TotalTime>
  <Words>1659</Words>
  <Application>Microsoft Office PowerPoint</Application>
  <PresentationFormat>Widescreen</PresentationFormat>
  <Paragraphs>216</Paragraphs>
  <Slides>21</Slides>
  <Notes>20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Poppins</vt:lpstr>
      <vt:lpstr>Ubuntu</vt:lpstr>
      <vt:lpstr>Wingdings</vt:lpstr>
      <vt:lpstr>YAFdJjbTu24 1</vt:lpstr>
      <vt:lpstr>Office Theme</vt:lpstr>
      <vt:lpstr>Zombie-apocalyps</vt:lpstr>
      <vt:lpstr>Artificiële intelligentie?</vt:lpstr>
      <vt:lpstr>Artificiële intelligentie?</vt:lpstr>
      <vt:lpstr>Artificiële intelligentie?</vt:lpstr>
      <vt:lpstr>Artificiële intelligentie?</vt:lpstr>
      <vt:lpstr>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Zombie-apocalyps</dc:title>
  <dc:creator>Charlotte Vandooren (RVO SOCIETY)</dc:creator>
  <cp:lastModifiedBy>Charlotte Vandooren (RVO SOCIETY)</cp:lastModifiedBy>
  <cp:revision>27</cp:revision>
  <dcterms:created xsi:type="dcterms:W3CDTF">2023-12-21T13:26:29Z</dcterms:created>
  <dcterms:modified xsi:type="dcterms:W3CDTF">2024-01-26T10:44:32Z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0eba32c-0974-4663-a3a1-3cd8c30938e9_Enabled">
    <vt:lpwstr>true</vt:lpwstr>
  </property>
  <property fmtid="{D5CDD505-2E9C-101B-9397-08002B2CF9AE}" pid="3" name="MSIP_Label_f0eba32c-0974-4663-a3a1-3cd8c30938e9_SetDate">
    <vt:lpwstr>2023-12-22T13:46:00Z</vt:lpwstr>
  </property>
  <property fmtid="{D5CDD505-2E9C-101B-9397-08002B2CF9AE}" pid="4" name="MSIP_Label_f0eba32c-0974-4663-a3a1-3cd8c30938e9_Method">
    <vt:lpwstr>Privileged</vt:lpwstr>
  </property>
  <property fmtid="{D5CDD505-2E9C-101B-9397-08002B2CF9AE}" pid="5" name="MSIP_Label_f0eba32c-0974-4663-a3a1-3cd8c30938e9_Name">
    <vt:lpwstr>Public - General - Unmarked</vt:lpwstr>
  </property>
  <property fmtid="{D5CDD505-2E9C-101B-9397-08002B2CF9AE}" pid="6" name="MSIP_Label_f0eba32c-0974-4663-a3a1-3cd8c30938e9_SiteId">
    <vt:lpwstr>a72d5a72-25ee-40f0-9bd1-067cb5b770d4</vt:lpwstr>
  </property>
  <property fmtid="{D5CDD505-2E9C-101B-9397-08002B2CF9AE}" pid="7" name="MSIP_Label_f0eba32c-0974-4663-a3a1-3cd8c30938e9_ActionId">
    <vt:lpwstr>66baef5c-fbb9-40a3-aeba-01c605a331a7</vt:lpwstr>
  </property>
  <property fmtid="{D5CDD505-2E9C-101B-9397-08002B2CF9AE}" pid="8" name="MSIP_Label_f0eba32c-0974-4663-a3a1-3cd8c30938e9_ContentBits">
    <vt:lpwstr>0</vt:lpwstr>
  </property>
  <property fmtid="{D5CDD505-2E9C-101B-9397-08002B2CF9AE}" pid="9" name="ContentTypeId">
    <vt:lpwstr>0x010100BE96125C444199448F8D492C0F2F7D52</vt:lpwstr>
  </property>
  <property fmtid="{D5CDD505-2E9C-101B-9397-08002B2CF9AE}" pid="10" name="MediaServiceImageTags">
    <vt:lpwstr/>
  </property>
</Properties>
</file>