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19"/>
  </p:notesMasterIdLst>
  <p:sldIdLst>
    <p:sldId id="298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297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Rubik" pitchFamily="2" charset="-79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2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0">
          <p15:clr>
            <a:srgbClr val="A4A3A4"/>
          </p15:clr>
        </p15:guide>
        <p15:guide id="5" orient="horz" pos="2928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BCC9"/>
    <a:srgbClr val="530084"/>
    <a:srgbClr val="6FBFB5"/>
    <a:srgbClr val="4A4A4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77891" autoAdjust="0"/>
  </p:normalViewPr>
  <p:slideViewPr>
    <p:cSldViewPr snapToGrid="0">
      <p:cViewPr varScale="1">
        <p:scale>
          <a:sx n="131" d="100"/>
          <a:sy n="131" d="100"/>
        </p:scale>
        <p:origin x="1320" y="176"/>
      </p:cViewPr>
      <p:guideLst>
        <p:guide orient="horz" pos="3140"/>
        <p:guide orient="horz" pos="29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155E28-6693-4E41-8416-B564A16926CD}" type="datetimeFigureOut">
              <a:rPr lang="en-GB" smtClean="0"/>
              <a:t>25/08/2023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6EECA-D8D0-4341-B36A-A60A8BCBB20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0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Je kan kiezen uit verschillende AI-systemen. Je kiest welke jou het leukst lijkt.</a:t>
            </a:r>
          </a:p>
          <a:p>
            <a:r>
              <a:rPr lang="nl-BE" dirty="0"/>
              <a:t>Op de voorkant zie je wat je allemaal moet verzamelen om jouw AI te bouwen.</a:t>
            </a:r>
          </a:p>
          <a:p>
            <a:r>
              <a:rPr lang="nl-BE" dirty="0"/>
              <a:t>Op de achterkant krijg je meer uitleg over jouw AI.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060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Je mag meteen afleggen wat je kan.</a:t>
            </a:r>
          </a:p>
          <a:p>
            <a:r>
              <a:rPr lang="nl-BE" dirty="0"/>
              <a:t>En weggooien wat je niet nodig hebt (één kaart of verschillende identieke kaart)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733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Wanneer een kolom leeg is, wordt hij aangevuld.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5821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Op het spiekbriefje wordt samengevat wat de symbolen betekenen en krijg je de stappen van een spelbeurt.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559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Een AI is nog niet slim is bij de start, het heeft heel wat nodig vooraleer het kan werken. Dat is wat je moet verzamelen.</a:t>
            </a:r>
          </a:p>
          <a:p>
            <a:r>
              <a:rPr lang="nl-BE" dirty="0"/>
              <a:t>Een AI kan ook niet alles, het is goed in specifieke taken. </a:t>
            </a:r>
          </a:p>
          <a:p>
            <a:r>
              <a:rPr lang="nl-BE" dirty="0"/>
              <a:t>Je moet eerst een specialisatie bouwen vooraleer je die kan uitwerken. Je legt eerst blauwe voor je er een roze op kan leggen.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46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Wanneer je een basis hebt (specialisatie) kan je hier op verder bouwen. Dan ga je dat deeltje opleren met eigenschappen: data, zelfstandigheid en zelflerend.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812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MAAR. Een AI moet de regels en wetten volgen.</a:t>
            </a:r>
          </a:p>
          <a:p>
            <a:r>
              <a:rPr lang="nl-BE" dirty="0"/>
              <a:t>Het moet robuust: veilig zijn voor bv. Hackers</a:t>
            </a:r>
          </a:p>
          <a:p>
            <a:r>
              <a:rPr lang="nl-BE" dirty="0"/>
              <a:t>Ethisch: het sluit niemand uit, respecteert privacy en de mens is de eindbeslisser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73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Maakt het spannend en onvoorspelbaar. Je hebt positieve gebeurtenissen en negatieve gebeurtenissen.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45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Aantal rijen = spelers + 2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630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13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Je kiest 1 rij waar je kaarten van gaat halen. </a:t>
            </a:r>
          </a:p>
          <a:p>
            <a:r>
              <a:rPr lang="nl-BE" dirty="0"/>
              <a:t>Je vult jouw hand aan tot 5 kaarten.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86EECA-D8D0-4341-B36A-A60A8BCBB20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65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FACA1424-AC82-473B-B812-B39BF8DFE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0797" y="1103753"/>
            <a:ext cx="3542405" cy="29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7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55F5F-B35E-40F6-9B67-E576080B3D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40441" y="231658"/>
            <a:ext cx="4172533" cy="4445063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1E388D9-3487-4653-BE56-D3DF9ADEE86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731027" y="1862062"/>
            <a:ext cx="4172532" cy="2524407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9DA7B9-618A-4115-B140-E96FCCA893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31024" y="1233360"/>
            <a:ext cx="4172533" cy="469877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58852030-2EE9-4397-8233-79719CAFC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15667" y="4545296"/>
            <a:ext cx="3474881" cy="1314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3E64EC5-0BC8-49FD-8C79-58A319903D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25" y="243537"/>
            <a:ext cx="4172533" cy="830997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err="1"/>
              <a:t>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88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1E388D9-3487-4653-BE56-D3DF9ADEE86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3443" y="1258957"/>
            <a:ext cx="8502505" cy="3458818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4763AB9-C825-476A-9340-503FF270FF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443" y="243614"/>
            <a:ext cx="8502505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Infographic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16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474ED1B3-5B11-49DB-A4F4-38FDB06A0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1027" y="1101071"/>
            <a:ext cx="3474881" cy="131425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219A58E-F23E-41C8-9439-C7C5C762A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1027" y="1797010"/>
            <a:ext cx="1289116" cy="154948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52625BD-B59B-461F-B585-958BE402AA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7138" y="1796179"/>
            <a:ext cx="1289116" cy="154948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B2680615-20DA-4761-99BC-6129541932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25339" y="1797010"/>
            <a:ext cx="1292291" cy="154948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0CF4984-D803-42EB-AAF6-DB6491878A8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32826" y="1797010"/>
            <a:ext cx="1289116" cy="15494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D5DAB4-3679-420C-937A-B00E522D8982}"/>
              </a:ext>
            </a:extLst>
          </p:cNvPr>
          <p:cNvSpPr txBox="1"/>
          <p:nvPr userDrawn="1"/>
        </p:nvSpPr>
        <p:spPr>
          <a:xfrm>
            <a:off x="737708" y="3345659"/>
            <a:ext cx="165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>
                <a:solidFill>
                  <a:schemeClr val="tx2"/>
                </a:solidFill>
              </a:rPr>
              <a:t>mobiliteit</a:t>
            </a:r>
            <a:endParaRPr lang="en-GB" sz="1400" b="1" err="1">
              <a:solidFill>
                <a:schemeClr val="tx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209971-C0FA-4A32-8CE9-33972D5FDA5A}"/>
              </a:ext>
            </a:extLst>
          </p:cNvPr>
          <p:cNvSpPr txBox="1"/>
          <p:nvPr userDrawn="1"/>
        </p:nvSpPr>
        <p:spPr>
          <a:xfrm>
            <a:off x="2806046" y="3345659"/>
            <a:ext cx="1722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>
                <a:solidFill>
                  <a:schemeClr val="accent2"/>
                </a:solidFill>
              </a:rPr>
              <a:t>ecologie</a:t>
            </a:r>
            <a:endParaRPr lang="en-GB" sz="1400" b="1" err="1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82B78A-9454-4C20-9BE8-A846DE5CE5D5}"/>
              </a:ext>
            </a:extLst>
          </p:cNvPr>
          <p:cNvSpPr txBox="1"/>
          <p:nvPr userDrawn="1"/>
        </p:nvSpPr>
        <p:spPr>
          <a:xfrm>
            <a:off x="4586017" y="3345659"/>
            <a:ext cx="1982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>
                <a:solidFill>
                  <a:schemeClr val="accent5"/>
                </a:solidFill>
              </a:rPr>
              <a:t>gezondheid</a:t>
            </a:r>
            <a:endParaRPr lang="en-GB" sz="1400" b="1" err="1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E1917E-BED3-4959-A65D-7EE5377D3D9A}"/>
              </a:ext>
            </a:extLst>
          </p:cNvPr>
          <p:cNvSpPr txBox="1"/>
          <p:nvPr userDrawn="1"/>
        </p:nvSpPr>
        <p:spPr>
          <a:xfrm>
            <a:off x="6626454" y="3345659"/>
            <a:ext cx="209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b="1">
                <a:solidFill>
                  <a:schemeClr val="accent4"/>
                </a:solidFill>
              </a:rPr>
              <a:t>digitalisering</a:t>
            </a:r>
            <a:endParaRPr lang="en-GB" sz="1400" b="1" err="1">
              <a:solidFill>
                <a:schemeClr val="accent4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092094D-B020-4B88-A07E-BD8B814516FB}"/>
              </a:ext>
            </a:extLst>
          </p:cNvPr>
          <p:cNvSpPr txBox="1">
            <a:spLocks/>
          </p:cNvSpPr>
          <p:nvPr userDrawn="1"/>
        </p:nvSpPr>
        <p:spPr>
          <a:xfrm>
            <a:off x="323443" y="243613"/>
            <a:ext cx="8497114" cy="83099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l"/>
            <a:r>
              <a:rPr lang="en-US">
                <a:solidFill>
                  <a:schemeClr val="tx2"/>
                </a:solidFill>
              </a:rPr>
              <a:t>4 </a:t>
            </a:r>
            <a:r>
              <a:rPr lang="en-US" err="1">
                <a:solidFill>
                  <a:schemeClr val="tx2"/>
                </a:solidFill>
              </a:rPr>
              <a:t>Thema’s</a:t>
            </a:r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74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8CFA1-D0DD-4790-8E49-11E55914D95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05809" y="1802295"/>
            <a:ext cx="5497751" cy="2822713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C7FF141-AB2C-4D41-8987-6493E3AF6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5809" y="1232452"/>
            <a:ext cx="5497749" cy="437322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B2B63C24-0139-4055-A8E8-5066C3239E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440" y="875411"/>
            <a:ext cx="2816823" cy="339267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C32C6BC-EF68-4082-AE33-9FE92DBE75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809" y="243537"/>
            <a:ext cx="5497749" cy="830997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err="1"/>
              <a:t>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61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8CFA1-D0DD-4790-8E49-11E55914D9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41227" y="1949209"/>
            <a:ext cx="4625010" cy="2161836"/>
          </a:xfrm>
        </p:spPr>
        <p:txBody>
          <a:bodyPr/>
          <a:lstStyle>
            <a:lvl1pPr marL="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1pPr>
            <a:lvl2pPr marL="41148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2pPr>
            <a:lvl3pPr marL="82296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3pPr>
            <a:lvl4pPr marL="123444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4pPr>
            <a:lvl5pPr marL="164592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C7FF141-AB2C-4D41-8987-6493E3AF6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5809" y="1232452"/>
            <a:ext cx="5060428" cy="414281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16F4B36B-BBC4-44BC-8173-726D7BA5A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5809" y="4413521"/>
            <a:ext cx="3474881" cy="131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6B0D6A-E73E-47B4-8BAB-C49426DE1A85}"/>
              </a:ext>
            </a:extLst>
          </p:cNvPr>
          <p:cNvSpPr/>
          <p:nvPr userDrawn="1"/>
        </p:nvSpPr>
        <p:spPr>
          <a:xfrm>
            <a:off x="0" y="0"/>
            <a:ext cx="2955235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6E96E95-6820-4849-8F69-70DCCA7879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5940" y="1523353"/>
            <a:ext cx="2091974" cy="20967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B93C9F-FBDC-4A6F-9C1D-F74CCC495E94}"/>
              </a:ext>
            </a:extLst>
          </p:cNvPr>
          <p:cNvSpPr/>
          <p:nvPr userDrawn="1"/>
        </p:nvSpPr>
        <p:spPr>
          <a:xfrm>
            <a:off x="8903558" y="0"/>
            <a:ext cx="240445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684FF60-710B-4B04-8999-74DBF8F7F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809" y="243537"/>
            <a:ext cx="5497749" cy="830997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err="1"/>
              <a:t>Mobiliteit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5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8CFA1-D0DD-4790-8E49-11E55914D9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41227" y="1949209"/>
            <a:ext cx="4625010" cy="2161836"/>
          </a:xfrm>
        </p:spPr>
        <p:txBody>
          <a:bodyPr/>
          <a:lstStyle>
            <a:lvl1pPr marL="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1pPr>
            <a:lvl2pPr marL="41148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2pPr>
            <a:lvl3pPr marL="82296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3pPr>
            <a:lvl4pPr marL="123444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4pPr>
            <a:lvl5pPr marL="164592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C7FF141-AB2C-4D41-8987-6493E3AF6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5809" y="1232452"/>
            <a:ext cx="5060428" cy="414281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16F4B36B-BBC4-44BC-8173-726D7BA5A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5809" y="4413521"/>
            <a:ext cx="3474881" cy="131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6B0D6A-E73E-47B4-8BAB-C49426DE1A85}"/>
              </a:ext>
            </a:extLst>
          </p:cNvPr>
          <p:cNvSpPr/>
          <p:nvPr userDrawn="1"/>
        </p:nvSpPr>
        <p:spPr>
          <a:xfrm>
            <a:off x="0" y="0"/>
            <a:ext cx="2955235" cy="51435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93C9F-FBDC-4A6F-9C1D-F74CCC495E94}"/>
              </a:ext>
            </a:extLst>
          </p:cNvPr>
          <p:cNvSpPr/>
          <p:nvPr userDrawn="1"/>
        </p:nvSpPr>
        <p:spPr>
          <a:xfrm>
            <a:off x="8903558" y="0"/>
            <a:ext cx="240445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0C2FBF0-2AF2-45D5-BAA8-9008610653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1630" y="1428573"/>
            <a:ext cx="2091974" cy="22863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CD2FAA6-59CA-46E9-9761-99E69E6B88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809" y="243537"/>
            <a:ext cx="5497749" cy="830997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err="1"/>
              <a:t>Ecologie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71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B8CFA1-D0DD-4790-8E49-11E55914D9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41227" y="1949209"/>
            <a:ext cx="4625010" cy="2161836"/>
          </a:xfrm>
        </p:spPr>
        <p:txBody>
          <a:bodyPr/>
          <a:lstStyle>
            <a:lvl1pPr marL="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1pPr>
            <a:lvl2pPr marL="41148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2pPr>
            <a:lvl3pPr marL="82296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3pPr>
            <a:lvl4pPr marL="123444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4pPr>
            <a:lvl5pPr marL="164592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CC7FF141-AB2C-4D41-8987-6493E3AF65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3906" y="1232452"/>
            <a:ext cx="5062331" cy="414281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16F4B36B-BBC4-44BC-8173-726D7BA5A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5809" y="4413521"/>
            <a:ext cx="3474881" cy="131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6B0D6A-E73E-47B4-8BAB-C49426DE1A85}"/>
              </a:ext>
            </a:extLst>
          </p:cNvPr>
          <p:cNvSpPr/>
          <p:nvPr userDrawn="1"/>
        </p:nvSpPr>
        <p:spPr>
          <a:xfrm>
            <a:off x="0" y="0"/>
            <a:ext cx="2955235" cy="51435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93C9F-FBDC-4A6F-9C1D-F74CCC495E94}"/>
              </a:ext>
            </a:extLst>
          </p:cNvPr>
          <p:cNvSpPr/>
          <p:nvPr userDrawn="1"/>
        </p:nvSpPr>
        <p:spPr>
          <a:xfrm>
            <a:off x="8903558" y="0"/>
            <a:ext cx="240445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C750F03-4DBA-4BB1-8B57-FAF9A37464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530" y="1428573"/>
            <a:ext cx="2416174" cy="228635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0DFC8FA-D874-488D-B880-372A2F47BB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809" y="243537"/>
            <a:ext cx="5497749" cy="830997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err="1"/>
              <a:t>Gezondheid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9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16F4B36B-BBC4-44BC-8173-726D7BA5A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05809" y="4413521"/>
            <a:ext cx="3474881" cy="1314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6B0D6A-E73E-47B4-8BAB-C49426DE1A85}"/>
              </a:ext>
            </a:extLst>
          </p:cNvPr>
          <p:cNvSpPr/>
          <p:nvPr userDrawn="1"/>
        </p:nvSpPr>
        <p:spPr>
          <a:xfrm>
            <a:off x="0" y="0"/>
            <a:ext cx="2955235" cy="51435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B93C9F-FBDC-4A6F-9C1D-F74CCC495E94}"/>
              </a:ext>
            </a:extLst>
          </p:cNvPr>
          <p:cNvSpPr/>
          <p:nvPr userDrawn="1"/>
        </p:nvSpPr>
        <p:spPr>
          <a:xfrm>
            <a:off x="8903558" y="0"/>
            <a:ext cx="240445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pic>
        <p:nvPicPr>
          <p:cNvPr id="4" name="Picture 3" descr="A picture containing text, electronics, display, screenshot&#10;&#10;Description automatically generated">
            <a:extLst>
              <a:ext uri="{FF2B5EF4-FFF2-40B4-BE49-F238E27FC236}">
                <a16:creationId xmlns:a16="http://schemas.microsoft.com/office/drawing/2014/main" id="{01306217-F11D-4805-89A3-74887A40C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1216" y="1428573"/>
            <a:ext cx="1372801" cy="2286355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EEDA72A1-4CF0-4E6A-8DB5-9A49084E83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41227" y="1949209"/>
            <a:ext cx="4625010" cy="2161836"/>
          </a:xfrm>
        </p:spPr>
        <p:txBody>
          <a:bodyPr/>
          <a:lstStyle>
            <a:lvl1pPr marL="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1pPr>
            <a:lvl2pPr marL="41148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2pPr>
            <a:lvl3pPr marL="82296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3pPr>
            <a:lvl4pPr marL="1234440" indent="0">
              <a:buClr>
                <a:schemeClr val="tx1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4pPr>
            <a:lvl5pPr marL="164592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14EC1D6D-FF78-432B-8E9F-4CD608AF1A5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3906" y="1232452"/>
            <a:ext cx="5062331" cy="414281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0AAADB4-4D90-4ACE-99D9-BB2CF5AD97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5809" y="243537"/>
            <a:ext cx="5497749" cy="830997"/>
          </a:xfrm>
          <a:prstGeom prst="rect">
            <a:avLst/>
          </a:prstGeom>
        </p:spPr>
        <p:txBody>
          <a:bodyPr/>
          <a:lstStyle>
            <a:lvl1pPr algn="l">
              <a:defRPr sz="4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err="1"/>
              <a:t>Digitalisering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92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1D63-0263-40F4-A78F-BCCD25336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GB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8FF6887-6D27-4ED4-A2EA-E51B84574BA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3443" y="1960134"/>
            <a:ext cx="8580117" cy="2664874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B70E589-8FAC-4AD1-912C-7ACC69400E5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443" y="1232451"/>
            <a:ext cx="8580115" cy="569843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1D63-0263-40F4-A78F-BCCD25336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err="1"/>
              <a:t>Titel</a:t>
            </a:r>
            <a:endParaRPr lang="en-GB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B8FF6887-6D27-4ED4-A2EA-E51B84574BA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23443" y="1378226"/>
            <a:ext cx="8580117" cy="3246782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486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361455" y="3740008"/>
            <a:ext cx="8421086" cy="430887"/>
          </a:xfrm>
          <a:prstGeom prst="rect">
            <a:avLst/>
          </a:prstGeom>
        </p:spPr>
        <p:txBody>
          <a:bodyPr wrap="square" lIns="108000" rIns="0" anchor="b">
            <a:spAutoFit/>
          </a:bodyPr>
          <a:lstStyle>
            <a:lvl1pPr algn="ctr">
              <a:defRPr sz="2200" b="0" i="0" baseline="0">
                <a:solidFill>
                  <a:srgbClr val="530084"/>
                </a:solidFill>
                <a:latin typeface="Rubik" pitchFamily="2" charset="-79"/>
                <a:cs typeface="Rubik" pitchFamily="2" charset="-79"/>
              </a:defRPr>
            </a:lvl1pPr>
          </a:lstStyle>
          <a:p>
            <a:r>
              <a:rPr lang="nl-BE"/>
              <a:t>A short teasing title can be put here</a:t>
            </a:r>
            <a:endParaRPr lang="en-US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FACA1424-AC82-473B-B812-B39BF8DFE2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0796" y="526161"/>
            <a:ext cx="3542405" cy="29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8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5300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3D0CE87B-10B7-4A17-B83E-0E0068218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7496" y="3587413"/>
            <a:ext cx="3474881" cy="1314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3ED4B-E3A6-4EFB-82A4-6B9EB4229F18}"/>
              </a:ext>
            </a:extLst>
          </p:cNvPr>
          <p:cNvSpPr txBox="1"/>
          <p:nvPr userDrawn="1"/>
        </p:nvSpPr>
        <p:spPr>
          <a:xfrm>
            <a:off x="8378375" y="4732333"/>
            <a:ext cx="715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amai!</a:t>
            </a:r>
            <a:endParaRPr lang="en-GB" sz="120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37BAF-B7E3-4191-9F3B-2022B86270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902" y="2571750"/>
            <a:ext cx="5324475" cy="938213"/>
          </a:xfrm>
        </p:spPr>
        <p:txBody>
          <a:bodyPr>
            <a:noAutofit/>
          </a:bodyPr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Welkom!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70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9554BE6D-6468-431D-9055-5D22B63084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20743" y="2505204"/>
            <a:ext cx="3474881" cy="1314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767CCBB-B961-42A8-8B11-60392A5AA0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156251"/>
            <a:ext cx="2478881" cy="830997"/>
          </a:xfrm>
          <a:prstGeom prst="rect">
            <a:avLst/>
          </a:prstGeom>
        </p:spPr>
        <p:txBody>
          <a:bodyPr/>
          <a:lstStyle>
            <a:lvl1pPr algn="ctr">
              <a:defRPr sz="4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err="1"/>
              <a:t>Inhoud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5501A-133D-421F-B177-68231CEEA7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36963" y="833438"/>
            <a:ext cx="4249737" cy="3475037"/>
          </a:xfrm>
        </p:spPr>
        <p:txBody>
          <a:bodyPr/>
          <a:lstStyle>
            <a:lvl1pPr marL="457200" indent="-457200">
              <a:lnSpc>
                <a:spcPct val="150000"/>
              </a:lnSpc>
              <a:buClr>
                <a:schemeClr val="tx2"/>
              </a:buClr>
              <a:buSzPct val="200000"/>
              <a:buFont typeface="+mj-lt"/>
              <a:buAutoNum type="arabicPeriod"/>
              <a:defRPr/>
            </a:lvl1pPr>
            <a:lvl2pPr marL="868680" indent="-457200">
              <a:lnSpc>
                <a:spcPct val="150000"/>
              </a:lnSpc>
              <a:buClr>
                <a:schemeClr val="tx2"/>
              </a:buClr>
              <a:buSzPct val="200000"/>
              <a:buFont typeface="+mj-lt"/>
              <a:buAutoNum type="arabicPeriod"/>
              <a:defRPr/>
            </a:lvl2pPr>
            <a:lvl3pPr marL="1165860" indent="-342900">
              <a:lnSpc>
                <a:spcPct val="150000"/>
              </a:lnSpc>
              <a:buClr>
                <a:schemeClr val="tx2"/>
              </a:buClr>
              <a:buSzPct val="200000"/>
              <a:buFont typeface="+mj-lt"/>
              <a:buAutoNum type="arabicPeriod"/>
              <a:defRPr/>
            </a:lvl3pPr>
            <a:lvl4pPr marL="1577340" indent="-342900">
              <a:lnSpc>
                <a:spcPct val="150000"/>
              </a:lnSpc>
              <a:buClr>
                <a:schemeClr val="tx2"/>
              </a:buClr>
              <a:buSzPct val="200000"/>
              <a:buFont typeface="+mj-lt"/>
              <a:buAutoNum type="arabicPeriod"/>
              <a:defRPr/>
            </a:lvl4pPr>
            <a:lvl5pPr marL="1988820" indent="-342900">
              <a:lnSpc>
                <a:spcPct val="150000"/>
              </a:lnSpc>
              <a:buClr>
                <a:schemeClr val="tx2"/>
              </a:buClr>
              <a:buSzPct val="200000"/>
              <a:buFont typeface="+mj-lt"/>
              <a:buAutoNum type="arabicPeriod"/>
              <a:defRPr/>
            </a:lvl5pPr>
          </a:lstStyle>
          <a:p>
            <a:pPr lvl="0"/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  <a:p>
            <a:pPr lvl="0"/>
            <a:r>
              <a:rPr lang="en-US"/>
              <a:t> </a:t>
            </a:r>
            <a:r>
              <a:rPr lang="en-US" err="1"/>
              <a:t>Tekst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07EF0-F65A-44BF-9320-89070F954B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0"/>
            <a:ext cx="16192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81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ur divider">
    <p:bg>
      <p:bgPr>
        <a:gradFill flip="none" rotWithShape="1">
          <a:gsLst>
            <a:gs pos="10000">
              <a:srgbClr val="6FBFB5">
                <a:lumMod val="100000"/>
              </a:srgbClr>
            </a:gs>
            <a:gs pos="92000">
              <a:schemeClr val="accent6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0B3275A3-9C6C-4A34-BBA9-BE6282EBFA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07495" y="3587412"/>
            <a:ext cx="3474881" cy="1314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D3658E-1AD7-4C4C-84A4-DBF3D0B655F2}"/>
              </a:ext>
            </a:extLst>
          </p:cNvPr>
          <p:cNvSpPr txBox="1"/>
          <p:nvPr userDrawn="1"/>
        </p:nvSpPr>
        <p:spPr>
          <a:xfrm>
            <a:off x="8378375" y="4732333"/>
            <a:ext cx="715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>
                <a:solidFill>
                  <a:schemeClr val="bg1"/>
                </a:solidFill>
                <a:latin typeface="Rubik" pitchFamily="2" charset="-79"/>
                <a:cs typeface="Rubik" pitchFamily="2" charset="-79"/>
              </a:rPr>
              <a:t>amai!</a:t>
            </a:r>
            <a:endParaRPr lang="en-GB" sz="1200">
              <a:solidFill>
                <a:schemeClr val="bg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75DCA36-C87C-4C00-88F2-B050C34CD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57902" y="2571750"/>
            <a:ext cx="5324475" cy="938213"/>
          </a:xfrm>
        </p:spPr>
        <p:txBody>
          <a:bodyPr>
            <a:no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Tussentitel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55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0F59-405B-43B6-82E5-A3C577F14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443" y="215816"/>
            <a:ext cx="5080523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err="1"/>
              <a:t>Titel</a:t>
            </a:r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255F5F-B35E-40F6-9B67-E576080B3DD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701044" y="230363"/>
            <a:ext cx="3119513" cy="4494054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D2AF5002-45B9-4A4D-A4D1-64600489B2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443" y="4592992"/>
            <a:ext cx="3474881" cy="1314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F699C4D-3E74-4423-8FD6-1F1182A57429}"/>
              </a:ext>
            </a:extLst>
          </p:cNvPr>
          <p:cNvSpPr/>
          <p:nvPr userDrawn="1"/>
        </p:nvSpPr>
        <p:spPr>
          <a:xfrm>
            <a:off x="445028" y="2083822"/>
            <a:ext cx="113922" cy="2129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11E388D9-3487-4653-BE56-D3DF9ADEE86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6028" y="1896704"/>
            <a:ext cx="4547938" cy="2503018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F9DA7B9-618A-4115-B140-E96FCCA893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443" y="1239190"/>
            <a:ext cx="5080523" cy="465137"/>
          </a:xfr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8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50CA834-C15D-40CC-A0DE-DA0E7BE3E5E3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72000" y="0"/>
            <a:ext cx="4572000" cy="257175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208F665-A59F-43BC-86E4-C61956AC3D7A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0" y="2571750"/>
            <a:ext cx="4572000" cy="257175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5ABDFFE-EB1C-4ECB-82BB-CF5A414370F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0" y="0"/>
            <a:ext cx="4572000" cy="257175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A957DFA-CF4D-45E4-82FE-906FC0F6F63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2000" y="2571750"/>
            <a:ext cx="4572000" cy="257175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61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5ABDFFE-EB1C-4ECB-82BB-CF5A414370F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0" y="0"/>
            <a:ext cx="4572000" cy="257175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A957DFA-CF4D-45E4-82FE-906FC0F6F63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2000" y="2571750"/>
            <a:ext cx="4572000" cy="2571750"/>
          </a:xfrm>
        </p:spPr>
        <p:txBody>
          <a:bodyPr/>
          <a:lstStyle>
            <a:lvl1pPr marL="322898" indent="-322898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F408D6-B8A8-4DD4-9E98-0E4439E5DA3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99734" y="3857625"/>
            <a:ext cx="4172532" cy="1112050"/>
          </a:xfrm>
        </p:spPr>
        <p:txBody>
          <a:bodyPr/>
          <a:lstStyle>
            <a:lvl1pPr marL="0" indent="0" algn="ctr">
              <a:buClr>
                <a:schemeClr val="tx2"/>
              </a:buClr>
              <a:buSzPct val="65000"/>
              <a:buFontTx/>
              <a:buNone/>
              <a:defRPr sz="2000"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  <p:sp>
        <p:nvSpPr>
          <p:cNvPr id="10" name="Text Placeholder 16">
            <a:extLst>
              <a:ext uri="{FF2B5EF4-FFF2-40B4-BE49-F238E27FC236}">
                <a16:creationId xmlns:a16="http://schemas.microsoft.com/office/drawing/2014/main" id="{17D4DAC5-D402-48CC-BA8F-F747C0CCB9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9734" y="2792402"/>
            <a:ext cx="4172533" cy="46987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BE"/>
              <a:t>Titel</a:t>
            </a:r>
            <a:endParaRPr lang="en-GB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A5A6F89-9285-43AA-AB4D-076C93AF823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4771733" y="1337841"/>
            <a:ext cx="4172532" cy="1112050"/>
          </a:xfrm>
        </p:spPr>
        <p:txBody>
          <a:bodyPr/>
          <a:lstStyle>
            <a:lvl1pPr marL="0" indent="0" algn="ctr">
              <a:buClr>
                <a:schemeClr val="tx2"/>
              </a:buClr>
              <a:buSzPct val="65000"/>
              <a:buFontTx/>
              <a:buNone/>
              <a:defRPr sz="2000"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Tekst</a:t>
            </a:r>
            <a:endParaRPr lang="en-US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CF8830D3-EE02-4875-A7C1-1D1BA244E53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1733" y="729850"/>
            <a:ext cx="4172533" cy="46987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6CA86AC-AEF4-4898-BBF1-5F74142752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733" y="3325013"/>
            <a:ext cx="4172533" cy="469877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BE"/>
              <a:t>Ondertitel</a:t>
            </a:r>
            <a:endParaRPr lang="en-GB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FE87EDF-2CFC-42C1-8DAB-1272FDE01A4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71733" y="121859"/>
            <a:ext cx="4172533" cy="469877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l-BE"/>
              <a:t>Titel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78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D72818F-1EDA-4048-8C6B-79B3DA7328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5725" y="243537"/>
            <a:ext cx="5080523" cy="830997"/>
          </a:xfrm>
          <a:prstGeom prst="rect">
            <a:avLst/>
          </a:prstGeom>
        </p:spPr>
        <p:txBody>
          <a:bodyPr/>
          <a:lstStyle>
            <a:lvl1pPr algn="r">
              <a:defRPr sz="4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Quote</a:t>
            </a:r>
            <a:endParaRPr lang="en-GB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77D593D4-DDE3-448A-B359-12788DF3D63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026837" y="1906384"/>
            <a:ext cx="4282975" cy="190607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530084"/>
                </a:solidFill>
                <a:latin typeface="+mj-lt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semper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33455B1-9AF7-4085-9E54-F468A64D560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197752" y="243537"/>
            <a:ext cx="1535706" cy="1569660"/>
          </a:xfrm>
        </p:spPr>
        <p:txBody>
          <a:bodyPr/>
          <a:lstStyle>
            <a:lvl1pPr marL="0" indent="0">
              <a:buClr>
                <a:schemeClr val="tx2"/>
              </a:buClr>
              <a:buSzPct val="65000"/>
              <a:buFontTx/>
              <a:buNone/>
              <a:defRPr b="0" i="0">
                <a:solidFill>
                  <a:schemeClr val="tx1"/>
                </a:solidFill>
                <a:latin typeface="+mj-lt"/>
              </a:defRPr>
            </a:lvl1pPr>
            <a:lvl2pPr marL="69723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2pPr>
            <a:lvl3pPr marL="110871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3pPr>
            <a:lvl4pPr marL="1520190" indent="-285750">
              <a:buClr>
                <a:schemeClr val="tx1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4pPr>
            <a:lvl5pPr marL="1931670" indent="-285750">
              <a:buClr>
                <a:schemeClr val="tx2"/>
              </a:buClr>
              <a:buSzPct val="65000"/>
              <a:buFontTx/>
              <a:buBlip>
                <a:blip r:embed="rId2"/>
              </a:buBlip>
              <a:defRPr b="0" i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err="1"/>
              <a:t>afbeelding</a:t>
            </a:r>
            <a:endParaRPr lang="en-US"/>
          </a:p>
        </p:txBody>
      </p:sp>
      <p:pic>
        <p:nvPicPr>
          <p:cNvPr id="8" name="Picture 7" descr="A close-up of a flag&#10;&#10;Description automatically generated with low confidence">
            <a:extLst>
              <a:ext uri="{FF2B5EF4-FFF2-40B4-BE49-F238E27FC236}">
                <a16:creationId xmlns:a16="http://schemas.microsoft.com/office/drawing/2014/main" id="{9E818292-2720-4819-8345-A5F513ACF6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92486" y="1479201"/>
            <a:ext cx="3474881" cy="1314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27BC3E-56A4-4DE9-BA72-49BCB1306458}"/>
              </a:ext>
            </a:extLst>
          </p:cNvPr>
          <p:cNvSpPr txBox="1"/>
          <p:nvPr userDrawn="1"/>
        </p:nvSpPr>
        <p:spPr>
          <a:xfrm>
            <a:off x="1733458" y="1479201"/>
            <a:ext cx="293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9600">
                <a:solidFill>
                  <a:schemeClr val="bg2"/>
                </a:solidFill>
              </a:rPr>
              <a:t>“</a:t>
            </a:r>
            <a:endParaRPr lang="en-GB" sz="9600" err="1">
              <a:solidFill>
                <a:schemeClr val="bg2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DC9DD2B-097C-4F47-A54E-03A22B1C9F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09812" y="3532875"/>
            <a:ext cx="2438400" cy="831850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Korte </a:t>
            </a:r>
            <a:r>
              <a:rPr lang="en-US" err="1"/>
              <a:t>toelichting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B18AFB1-0EE3-4714-8EFF-0DA70170AAF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09812" y="4364725"/>
            <a:ext cx="2438400" cy="24765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latin typeface="+mj-lt"/>
              </a:defRPr>
            </a:lvl1pPr>
          </a:lstStyle>
          <a:p>
            <a:pPr lvl="0"/>
            <a:r>
              <a:rPr lang="nl-BE"/>
              <a:t>Bron – bron - bron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96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443" y="243614"/>
            <a:ext cx="8590663" cy="830997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443" y="1382119"/>
            <a:ext cx="8590663" cy="3350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712F4-E1EF-4DF5-9183-B8C7FD4C2D71}"/>
              </a:ext>
            </a:extLst>
          </p:cNvPr>
          <p:cNvSpPr txBox="1"/>
          <p:nvPr userDrawn="1"/>
        </p:nvSpPr>
        <p:spPr>
          <a:xfrm>
            <a:off x="8378375" y="4732333"/>
            <a:ext cx="7156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>
                <a:solidFill>
                  <a:schemeClr val="tx2"/>
                </a:solidFill>
                <a:latin typeface="Rubik" pitchFamily="2" charset="-79"/>
                <a:cs typeface="Rubik" pitchFamily="2" charset="-79"/>
              </a:rPr>
              <a:t>amai!</a:t>
            </a:r>
            <a:endParaRPr lang="en-GB" sz="1200">
              <a:solidFill>
                <a:schemeClr val="tx2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E8227EF-5BF2-4E5D-B056-48D724F5AAFA}"/>
              </a:ext>
            </a:extLst>
          </p:cNvPr>
          <p:cNvSpPr txBox="1">
            <a:spLocks/>
          </p:cNvSpPr>
          <p:nvPr userDrawn="1"/>
        </p:nvSpPr>
        <p:spPr>
          <a:xfrm>
            <a:off x="323443" y="243614"/>
            <a:ext cx="5080523" cy="830997"/>
          </a:xfrm>
          <a:prstGeom prst="rect">
            <a:avLst/>
          </a:prstGeom>
        </p:spPr>
        <p:txBody>
          <a:bodyPr/>
          <a:lstStyle>
            <a:lvl1pPr algn="l" defTabSz="411480" rtl="0" eaLnBrk="1" latinLnBrk="0" hangingPunct="1">
              <a:spcBef>
                <a:spcPct val="0"/>
              </a:spcBef>
              <a:buNone/>
              <a:defRPr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8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720" r:id="rId4"/>
    <p:sldLayoutId id="2147483657" r:id="rId5"/>
    <p:sldLayoutId id="2147483721" r:id="rId6"/>
    <p:sldLayoutId id="2147483722" r:id="rId7"/>
    <p:sldLayoutId id="2147483734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11480" rtl="0" eaLnBrk="1" latinLnBrk="0" hangingPunct="1">
        <a:spcBef>
          <a:spcPct val="0"/>
        </a:spcBef>
        <a:buNone/>
        <a:defRPr lang="en-US" sz="4800" b="1" i="0" kern="1200" cap="none" baseline="0" dirty="0">
          <a:solidFill>
            <a:schemeClr val="bg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308610" indent="-30861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21"/>
        </a:buBlip>
        <a:defRPr sz="2400" b="0" i="0" kern="1200">
          <a:solidFill>
            <a:srgbClr val="000000"/>
          </a:solidFill>
          <a:latin typeface="+mj-lt"/>
          <a:ea typeface="+mn-ea"/>
          <a:cs typeface="Gill Sans" panose="020B0502020104020203" pitchFamily="34" charset="-79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SzPct val="100000"/>
        <a:buFontTx/>
        <a:buBlip>
          <a:blip r:embed="rId21"/>
        </a:buBlip>
        <a:defRPr sz="2000" b="0" i="0" kern="1200">
          <a:solidFill>
            <a:srgbClr val="000000"/>
          </a:solidFill>
          <a:latin typeface="+mj-lt"/>
          <a:ea typeface="+mn-ea"/>
          <a:cs typeface="Gill Sans" panose="020B0502020104020203" pitchFamily="34" charset="-79"/>
        </a:defRPr>
      </a:lvl2pPr>
      <a:lvl3pPr marL="102870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21"/>
        </a:buBlip>
        <a:defRPr sz="1800" b="0" i="0" kern="1200">
          <a:solidFill>
            <a:srgbClr val="000000"/>
          </a:solidFill>
          <a:latin typeface="+mj-lt"/>
          <a:ea typeface="+mn-ea"/>
          <a:cs typeface="Gill Sans" panose="020B0502020104020203" pitchFamily="34" charset="-79"/>
        </a:defRPr>
      </a:lvl3pPr>
      <a:lvl4pPr marL="1440180" indent="-205740" algn="l" defTabSz="411480" rtl="0" eaLnBrk="1" latinLnBrk="0" hangingPunct="1">
        <a:spcBef>
          <a:spcPct val="20000"/>
        </a:spcBef>
        <a:buClr>
          <a:schemeClr val="tx1"/>
        </a:buClr>
        <a:buSzPct val="100000"/>
        <a:buFontTx/>
        <a:buBlip>
          <a:blip r:embed="rId21"/>
        </a:buBlip>
        <a:defRPr sz="1800" b="0" i="0" kern="1200">
          <a:solidFill>
            <a:srgbClr val="000000"/>
          </a:solidFill>
          <a:latin typeface="+mj-lt"/>
          <a:ea typeface="+mn-ea"/>
          <a:cs typeface="Gill Sans" panose="020B0502020104020203" pitchFamily="34" charset="-79"/>
        </a:defRPr>
      </a:lvl4pPr>
      <a:lvl5pPr marL="1851660" indent="-205740" algn="l" defTabSz="411480" rtl="0" eaLnBrk="1" latinLnBrk="0" hangingPunct="1">
        <a:spcBef>
          <a:spcPct val="20000"/>
        </a:spcBef>
        <a:buClr>
          <a:schemeClr val="tx2"/>
        </a:buClr>
        <a:buSzPct val="100000"/>
        <a:buFontTx/>
        <a:buBlip>
          <a:blip r:embed="rId21"/>
        </a:buBlip>
        <a:defRPr sz="1800" b="0" i="0" kern="1200">
          <a:solidFill>
            <a:srgbClr val="000000"/>
          </a:solidFill>
          <a:latin typeface="+mj-lt"/>
          <a:ea typeface="+mn-ea"/>
          <a:cs typeface="Gill Sans" panose="020B0502020104020203" pitchFamily="34" charset="-79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FB04CDC-D8BF-48C2-B689-67FD4E3C82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7197" y="1832279"/>
            <a:ext cx="6408752" cy="1348665"/>
          </a:xfrm>
        </p:spPr>
        <p:txBody>
          <a:bodyPr/>
          <a:lstStyle/>
          <a:p>
            <a:r>
              <a:rPr lang="nl-BE" sz="4000" dirty="0">
                <a:latin typeface="Calibri" panose="020F0502020204030204" pitchFamily="34" charset="0"/>
                <a:cs typeface="Calibri" panose="020F0502020204030204" pitchFamily="34" charset="0"/>
              </a:rPr>
              <a:t>amai! Wie maakt het snelst een slimme AI-oplossing?!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AD1B7-BF23-46BD-8955-10DAC7733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6994" t="8714" r="17178" b="34057"/>
          <a:stretch/>
        </p:blipFill>
        <p:spPr>
          <a:xfrm>
            <a:off x="536510" y="309023"/>
            <a:ext cx="2047664" cy="157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32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3A47A3-D150-4A00-B323-5F02510DAF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121" t="27344" r="2403" b="18193"/>
          <a:stretch/>
        </p:blipFill>
        <p:spPr>
          <a:xfrm>
            <a:off x="1021237" y="854437"/>
            <a:ext cx="7101525" cy="303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3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4B081-F329-4E4C-842C-E535E150C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7797" r="2064" b="12090"/>
          <a:stretch/>
        </p:blipFill>
        <p:spPr>
          <a:xfrm>
            <a:off x="562596" y="588198"/>
            <a:ext cx="8018807" cy="369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65F4C2-D849-455B-8CAD-BF4DE1EC0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13107" r="9452" b="3955"/>
          <a:stretch/>
        </p:blipFill>
        <p:spPr>
          <a:xfrm>
            <a:off x="2865636" y="135173"/>
            <a:ext cx="3628562" cy="442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0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23AFD-703A-45AA-BBFB-30925BC5B4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290" t="10848" r="1386" b="5988"/>
          <a:stretch/>
        </p:blipFill>
        <p:spPr>
          <a:xfrm>
            <a:off x="1537679" y="408774"/>
            <a:ext cx="6068641" cy="393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7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5C541-7D9C-4342-83DA-25ED94DBB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1457" y="3500378"/>
            <a:ext cx="8421086" cy="523220"/>
          </a:xfrm>
        </p:spPr>
        <p:txBody>
          <a:bodyPr/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Elke slimme oplossing begint bij een simpele vraag.</a:t>
            </a:r>
            <a:endParaRPr lang="en-GB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DC3FD-E8C5-46AC-B8EB-38F2ECDEE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104" y="4344770"/>
            <a:ext cx="1962615" cy="65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0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1"/>
            <a:ext cx="10515600" cy="65045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4400" dirty="0">
                <a:latin typeface="Calibri" panose="020F0502020204030204" pitchFamily="34" charset="0"/>
                <a:cs typeface="Calibri" panose="020F0502020204030204" pitchFamily="34" charset="0"/>
              </a:rPr>
              <a:t>Doel: AI-oplossing bouwen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3AB4FE-A7AB-46B6-A744-EB4086602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19490" t="15664" r="23646" b="21801"/>
          <a:stretch/>
        </p:blipFill>
        <p:spPr>
          <a:xfrm rot="5400000">
            <a:off x="2259881" y="1328255"/>
            <a:ext cx="3995063" cy="329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1"/>
            <a:ext cx="10515600" cy="65045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4400" dirty="0">
                <a:latin typeface="Calibri" panose="020F0502020204030204" pitchFamily="34" charset="0"/>
                <a:cs typeface="Calibri" panose="020F0502020204030204" pitchFamily="34" charset="0"/>
              </a:rPr>
              <a:t>Spiekbriefje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B18538-F6A7-4EA0-B236-9CBF94D635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8232" t="23266" r="18005" b="34228"/>
          <a:stretch/>
        </p:blipFill>
        <p:spPr>
          <a:xfrm>
            <a:off x="1658318" y="1246064"/>
            <a:ext cx="5827363" cy="294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0"/>
            <a:ext cx="10515600" cy="101506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2800" dirty="0">
                <a:latin typeface="Calibri" panose="020F0502020204030204" pitchFamily="34" charset="0"/>
                <a:cs typeface="Calibri" panose="020F0502020204030204" pitchFamily="34" charset="0"/>
              </a:rPr>
              <a:t>Verschillende soorten kaarten</a:t>
            </a:r>
            <a:endParaRPr lang="nl-BE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Specialisatie</a:t>
            </a:r>
            <a:endParaRPr lang="en-GB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1E2C8-CE4B-4873-A736-6BEC33BED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9073" t="39322" r="5286" b="35367"/>
          <a:stretch/>
        </p:blipFill>
        <p:spPr>
          <a:xfrm>
            <a:off x="658678" y="1854074"/>
            <a:ext cx="7826644" cy="173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0"/>
            <a:ext cx="10515600" cy="101506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2800" dirty="0">
                <a:latin typeface="Calibri" panose="020F0502020204030204" pitchFamily="34" charset="0"/>
                <a:cs typeface="Calibri" panose="020F0502020204030204" pitchFamily="34" charset="0"/>
              </a:rPr>
              <a:t>Verschillende soorten kaarten</a:t>
            </a:r>
            <a:endParaRPr lang="nl-BE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Eigenschap</a:t>
            </a:r>
            <a:endParaRPr lang="en-GB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564EAA-8B6D-4584-B59C-DE51E71665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4336" t="35706" r="16479" b="34011"/>
          <a:stretch/>
        </p:blipFill>
        <p:spPr>
          <a:xfrm>
            <a:off x="1775388" y="1799298"/>
            <a:ext cx="5408908" cy="20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0"/>
            <a:ext cx="10515600" cy="101506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2800" dirty="0">
                <a:latin typeface="Calibri" panose="020F0502020204030204" pitchFamily="34" charset="0"/>
                <a:cs typeface="Calibri" panose="020F0502020204030204" pitchFamily="34" charset="0"/>
              </a:rPr>
              <a:t>Verschillende soorten kaarten</a:t>
            </a:r>
            <a:endParaRPr lang="nl-BE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Voorwaarde</a:t>
            </a:r>
            <a:endParaRPr lang="en-GB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03F8B-23A3-4F44-A1C0-6DE099FF74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4330" t="32755" r="13596" b="33107"/>
          <a:stretch/>
        </p:blipFill>
        <p:spPr>
          <a:xfrm>
            <a:off x="1278610" y="1658239"/>
            <a:ext cx="6586779" cy="234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4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0"/>
            <a:ext cx="10515600" cy="101506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2800" dirty="0">
                <a:latin typeface="Calibri" panose="020F0502020204030204" pitchFamily="34" charset="0"/>
                <a:cs typeface="Calibri" panose="020F0502020204030204" pitchFamily="34" charset="0"/>
              </a:rPr>
              <a:t>Verschillende soorten kaarten</a:t>
            </a:r>
            <a:endParaRPr lang="nl-BE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BE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Gebeurtenis</a:t>
            </a:r>
            <a:endParaRPr lang="en-GB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1EDDB-1C0B-4262-99A2-F1559C913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25015" t="24633" r="16988" b="30715"/>
          <a:stretch/>
        </p:blipFill>
        <p:spPr>
          <a:xfrm>
            <a:off x="1921790" y="1411327"/>
            <a:ext cx="5300420" cy="306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1"/>
            <a:ext cx="10515600" cy="65045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4400" dirty="0"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F6375-F30B-4B46-BCD2-13E6422AF0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273" t="28475" r="5117" b="30847"/>
          <a:stretch/>
        </p:blipFill>
        <p:spPr>
          <a:xfrm>
            <a:off x="230588" y="1367734"/>
            <a:ext cx="8555065" cy="278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A64C36B-79BD-44C9-A165-407E9CB4F93E}"/>
              </a:ext>
            </a:extLst>
          </p:cNvPr>
          <p:cNvSpPr txBox="1">
            <a:spLocks/>
          </p:cNvSpPr>
          <p:nvPr/>
        </p:nvSpPr>
        <p:spPr>
          <a:xfrm>
            <a:off x="600323" y="328701"/>
            <a:ext cx="10515600" cy="650458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Autofit/>
          </a:bodyPr>
          <a:lstStyle>
            <a:lvl1pPr algn="l" defTabSz="411480" rtl="0" eaLnBrk="1" latinLnBrk="0" hangingPunct="1">
              <a:spcBef>
                <a:spcPct val="0"/>
              </a:spcBef>
              <a:buNone/>
              <a:defRPr lang="en-US" sz="4800" b="1" i="0" kern="1200" cap="none" baseline="0">
                <a:solidFill>
                  <a:schemeClr val="bg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nl-BE" sz="4400" dirty="0">
                <a:latin typeface="Calibri" panose="020F0502020204030204" pitchFamily="34" charset="0"/>
                <a:cs typeface="Calibri" panose="020F0502020204030204" pitchFamily="34" charset="0"/>
              </a:rPr>
              <a:t>Spelbeurt</a:t>
            </a:r>
            <a:endParaRPr lang="en-GB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7BC17F-5404-4CD0-B9E1-18E1836A84C9}"/>
              </a:ext>
            </a:extLst>
          </p:cNvPr>
          <p:cNvSpPr txBox="1"/>
          <p:nvPr/>
        </p:nvSpPr>
        <p:spPr>
          <a:xfrm>
            <a:off x="600323" y="1073426"/>
            <a:ext cx="80572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nl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Verzamelen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 -&gt; Kies één rij en vul je hand aan met kaarten, tot je in totaal vijf kaarten in je hand hebt</a:t>
            </a:r>
          </a:p>
          <a:p>
            <a:pPr marL="228600" indent="-228600">
              <a:buFont typeface="+mj-lt"/>
              <a:buAutoNum type="arabicPeriod"/>
            </a:pP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nl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Bouwen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 -&gt; Je mag afleggen wat je kan</a:t>
            </a:r>
          </a:p>
          <a:p>
            <a:pPr marL="228600" indent="-228600">
              <a:buFont typeface="+mj-lt"/>
              <a:buAutoNum type="arabicPeriod"/>
            </a:pPr>
            <a:endParaRPr lang="nl-BE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nl-B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Weggooien</a:t>
            </a:r>
            <a:r>
              <a:rPr lang="nl-BE" sz="2400" dirty="0">
                <a:latin typeface="Calibri" panose="020F0502020204030204" pitchFamily="34" charset="0"/>
                <a:cs typeface="Calibri" panose="020F0502020204030204" pitchFamily="34" charset="0"/>
              </a:rPr>
              <a:t> -&gt; één of meerdere identieke kaarten weggooien</a:t>
            </a:r>
          </a:p>
        </p:txBody>
      </p:sp>
    </p:spTree>
    <p:extLst>
      <p:ext uri="{BB962C8B-B14F-4D97-AF65-F5344CB8AC3E}">
        <p14:creationId xmlns:p14="http://schemas.microsoft.com/office/powerpoint/2010/main" val="14278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imec 2021 generic">
  <a:themeElements>
    <a:clrScheme name="amai">
      <a:dk1>
        <a:srgbClr val="4A4A4A"/>
      </a:dk1>
      <a:lt1>
        <a:srgbClr val="FFFFFF"/>
      </a:lt1>
      <a:dk2>
        <a:srgbClr val="530084"/>
      </a:dk2>
      <a:lt2>
        <a:srgbClr val="6FBFB5"/>
      </a:lt2>
      <a:accent1>
        <a:srgbClr val="530084"/>
      </a:accent1>
      <a:accent2>
        <a:srgbClr val="1DA08D"/>
      </a:accent2>
      <a:accent3>
        <a:srgbClr val="FCEA10"/>
      </a:accent3>
      <a:accent4>
        <a:srgbClr val="47BCC9"/>
      </a:accent4>
      <a:accent5>
        <a:srgbClr val="F39200"/>
      </a:accent5>
      <a:accent6>
        <a:srgbClr val="008A9F"/>
      </a:accent6>
      <a:hlink>
        <a:srgbClr val="6FBFB5"/>
      </a:hlink>
      <a:folHlink>
        <a:srgbClr val="1DA08D"/>
      </a:folHlink>
    </a:clrScheme>
    <a:fontScheme name="amai">
      <a:majorFont>
        <a:latin typeface="Rubik"/>
        <a:ea typeface=""/>
        <a:cs typeface=""/>
      </a:majorFont>
      <a:minorFont>
        <a:latin typeface="Rub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6"/>
            </a:gs>
            <a:gs pos="60000">
              <a:schemeClr val="tx2"/>
            </a:gs>
          </a:gsLst>
          <a:lin ang="2700000" scaled="0"/>
        </a:gradFill>
        <a:ln>
          <a:noFill/>
        </a:ln>
        <a:effectLst/>
      </a:spPr>
      <a:bodyPr rtlCol="0" anchor="ctr"/>
      <a:lstStyle>
        <a:defPPr algn="ctr">
          <a:defRPr sz="1400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175" cmpd="sng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1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mec 2021 generic" id="{72757309-472F-954A-9C39-C2963272768C}" vid="{D2EB441C-F1C9-6948-ACC6-8833237756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96125C444199448F8D492C0F2F7D52" ma:contentTypeVersion="13" ma:contentTypeDescription="Create a new document." ma:contentTypeScope="" ma:versionID="39610722acc7856fd2cf5d648014e8f2">
  <xsd:schema xmlns:xsd="http://www.w3.org/2001/XMLSchema" xmlns:xs="http://www.w3.org/2001/XMLSchema" xmlns:p="http://schemas.microsoft.com/office/2006/metadata/properties" xmlns:ns2="8483e8dc-5d39-44b1-9be5-a68a1841acc3" xmlns:ns3="a046f3bf-080c-4f7b-a072-249daaa91afe" targetNamespace="http://schemas.microsoft.com/office/2006/metadata/properties" ma:root="true" ma:fieldsID="b7fcd57d285ca264105f100549e65aca" ns2:_="" ns3:_="">
    <xsd:import namespace="8483e8dc-5d39-44b1-9be5-a68a1841acc3"/>
    <xsd:import namespace="a046f3bf-080c-4f7b-a072-249daaa91a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3e8dc-5d39-44b1-9be5-a68a1841ac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46f3bf-080c-4f7b-a072-249daaa91af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F051924-16C7-440F-8433-149BC31BB5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83e8dc-5d39-44b1-9be5-a68a1841acc3"/>
    <ds:schemaRef ds:uri="a046f3bf-080c-4f7b-a072-249daaa91a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67931E-3371-4020-B038-6A7E576077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83093F-6CDF-4111-A39F-7606B95E5A01}">
  <ds:schemaRefs>
    <ds:schemaRef ds:uri="http://schemas.microsoft.com/office/infopath/2007/PartnerControls"/>
    <ds:schemaRef ds:uri="a046f3bf-080c-4f7b-a072-249daaa91afe"/>
    <ds:schemaRef ds:uri="http://www.w3.org/XML/1998/namespace"/>
    <ds:schemaRef ds:uri="8483e8dc-5d39-44b1-9be5-a68a1841acc3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165</TotalTime>
  <Words>360</Words>
  <Application>Microsoft Macintosh PowerPoint</Application>
  <PresentationFormat>Diavoorstelling (16:9)</PresentationFormat>
  <Paragraphs>48</Paragraphs>
  <Slides>14</Slides>
  <Notes>11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Rubik</vt:lpstr>
      <vt:lpstr>Calibri</vt:lpstr>
      <vt:lpstr>imec 2021 generic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Elke slimme oplossing begint bij een simpele vraag.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Meire (RVO SOCIETY)</dc:creator>
  <cp:lastModifiedBy>Michiel Vaes</cp:lastModifiedBy>
  <cp:revision>9</cp:revision>
  <dcterms:created xsi:type="dcterms:W3CDTF">2021-03-23T15:06:37Z</dcterms:created>
  <dcterms:modified xsi:type="dcterms:W3CDTF">2023-08-25T08:48:47Z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02d096a-b9c6-47d3-a057-0331d74161ec_Enabled">
    <vt:lpwstr>true</vt:lpwstr>
  </property>
  <property fmtid="{D5CDD505-2E9C-101B-9397-08002B2CF9AE}" pid="3" name="MSIP_Label_902d096a-b9c6-47d3-a057-0331d74161ec_SetDate">
    <vt:lpwstr>2021-03-24T09:33:09Z</vt:lpwstr>
  </property>
  <property fmtid="{D5CDD505-2E9C-101B-9397-08002B2CF9AE}" pid="4" name="MSIP_Label_902d096a-b9c6-47d3-a057-0331d74161ec_Method">
    <vt:lpwstr>Privileged</vt:lpwstr>
  </property>
  <property fmtid="{D5CDD505-2E9C-101B-9397-08002B2CF9AE}" pid="5" name="MSIP_Label_902d096a-b9c6-47d3-a057-0331d74161ec_Name">
    <vt:lpwstr>Confidential - General - Unmarked</vt:lpwstr>
  </property>
  <property fmtid="{D5CDD505-2E9C-101B-9397-08002B2CF9AE}" pid="6" name="MSIP_Label_902d096a-b9c6-47d3-a057-0331d74161ec_SiteId">
    <vt:lpwstr>a72d5a72-25ee-40f0-9bd1-067cb5b770d4</vt:lpwstr>
  </property>
  <property fmtid="{D5CDD505-2E9C-101B-9397-08002B2CF9AE}" pid="7" name="MSIP_Label_902d096a-b9c6-47d3-a057-0331d74161ec_ActionId">
    <vt:lpwstr>6cacd0d0-e846-4a68-98e1-18acc32325f7</vt:lpwstr>
  </property>
  <property fmtid="{D5CDD505-2E9C-101B-9397-08002B2CF9AE}" pid="8" name="MSIP_Label_902d096a-b9c6-47d3-a057-0331d74161ec_ContentBits">
    <vt:lpwstr>0</vt:lpwstr>
  </property>
  <property fmtid="{D5CDD505-2E9C-101B-9397-08002B2CF9AE}" pid="9" name="ContentTypeId">
    <vt:lpwstr>0x010100BE96125C444199448F8D492C0F2F7D52</vt:lpwstr>
  </property>
</Properties>
</file>